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4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40a25527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40a25527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40a25527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40a25527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40a25527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f40a25527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4dfb6e9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4dfb6e9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40a25527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f40a25527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40a25527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f40a25527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4dfb6dc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4dfb6dc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4dfb6dcd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4dfb6dcd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c302e9b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dc302e9b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c302e9bb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dc302e9bb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d50f046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d50f046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dc302e9bb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dc302e9bb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c302e9bb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dc302e9bb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c302e9bb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c302e9bb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c302e9bb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dc302e9bb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c302e9bb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c302e9bb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c302e9bb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dc302e9bb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c302e9bb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c302e9bb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dc302e9bb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dc302e9bb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1dfd629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e1dfd629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40a2552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40a2552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40a25527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f40a25527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40a25527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40a25527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40a25527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40a25527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40a25527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40a25527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40a25527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f40a25527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40a25527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40a25527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935075"/>
            <a:ext cx="8520600" cy="11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/>
              <a:t>Lesson 6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/>
              <a:t>Logging the Data using Micro:bit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Start a new data logging session</a:t>
            </a:r>
            <a:endParaRPr sz="4000"/>
          </a:p>
        </p:txBody>
      </p:sp>
      <p:sp>
        <p:nvSpPr>
          <p:cNvPr id="128" name="Google Shape;128;p22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Now add this repeat block under “delete log” block. Replace 4 with 120, as we will log data for 120 seconds or 2 minutes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500" y="1210726"/>
            <a:ext cx="3204275" cy="30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Start a new data logging session</a:t>
            </a:r>
            <a:endParaRPr sz="4000"/>
          </a:p>
        </p:txBody>
      </p:sp>
      <p:sp>
        <p:nvSpPr>
          <p:cNvPr id="136" name="Google Shape;136;p23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Now, call the “LogData” function inside the “repeat” block.</a:t>
            </a:r>
            <a:br>
              <a:rPr lang="en" sz="2400" dirty="0">
                <a:solidFill>
                  <a:schemeClr val="tx1"/>
                </a:solidFill>
              </a:rPr>
            </a:br>
            <a:br>
              <a:rPr lang="en" sz="2400" dirty="0">
                <a:solidFill>
                  <a:schemeClr val="tx1"/>
                </a:solidFill>
              </a:rPr>
            </a:br>
            <a:r>
              <a:rPr lang="en" sz="2400" dirty="0">
                <a:solidFill>
                  <a:schemeClr val="tx1"/>
                </a:solidFill>
              </a:rPr>
              <a:t>And after each incident of logging data, let’s add a pause of 1 second.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873" y="1210725"/>
            <a:ext cx="2613025" cy="32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Add the last bit of codes</a:t>
            </a:r>
            <a:endParaRPr sz="4000"/>
          </a:p>
        </p:txBody>
      </p:sp>
      <p:sp>
        <p:nvSpPr>
          <p:cNvPr id="144" name="Google Shape;144;p24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To let us know, whether data logging is finished, let’s add “show icon” code. So, we can know when data logging is over.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651" y="965675"/>
            <a:ext cx="269895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Add the last bit of codes </a:t>
            </a:r>
            <a:endParaRPr sz="4000"/>
          </a:p>
        </p:txBody>
      </p:sp>
      <p:sp>
        <p:nvSpPr>
          <p:cNvPr id="152" name="Google Shape;152;p25"/>
          <p:cNvSpPr txBox="1"/>
          <p:nvPr/>
        </p:nvSpPr>
        <p:spPr>
          <a:xfrm>
            <a:off x="867221" y="1860419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You can also add an optional code to show that “Data Logging” is going on.</a:t>
            </a:r>
            <a:br>
              <a:rPr lang="en" sz="2400" dirty="0">
                <a:solidFill>
                  <a:schemeClr val="tx1"/>
                </a:solidFill>
              </a:rPr>
            </a:br>
            <a:br>
              <a:rPr lang="en" sz="2400" dirty="0">
                <a:solidFill>
                  <a:schemeClr val="tx1"/>
                </a:solidFill>
              </a:rPr>
            </a:br>
            <a:r>
              <a:rPr lang="en" sz="2400" dirty="0">
                <a:solidFill>
                  <a:schemeClr val="tx1"/>
                </a:solidFill>
              </a:rPr>
              <a:t>So, here, the smiley face will be on, when data logging is going on, and after it is finished, it will show the check mark.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275" y="1118075"/>
            <a:ext cx="2365875" cy="38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Now, start Data Logging</a:t>
            </a:r>
            <a:endParaRPr sz="4000"/>
          </a:p>
        </p:txBody>
      </p:sp>
      <p:sp>
        <p:nvSpPr>
          <p:cNvPr id="160" name="Google Shape;160;p26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Download this code. 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Then press A button to start data logging.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After you can see the icon on the Micro:bit, you are now ready to explore the datasheet.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550" y="1170836"/>
            <a:ext cx="3528475" cy="28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Explore the logged data</a:t>
            </a:r>
            <a:endParaRPr sz="4000"/>
          </a:p>
        </p:txBody>
      </p:sp>
      <p:sp>
        <p:nvSpPr>
          <p:cNvPr id="168" name="Google Shape;168;p27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In your computer, you can find the Micro:bit drive.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Inside the Micro:bit folder, there will be a file named “MY_DATA.HTM”. This is where the logged data is stored.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225" y="641825"/>
            <a:ext cx="2109675" cy="168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7"/>
          <p:cNvCxnSpPr/>
          <p:nvPr/>
        </p:nvCxnSpPr>
        <p:spPr>
          <a:xfrm rot="10800000" flipH="1">
            <a:off x="4353025" y="1685800"/>
            <a:ext cx="1643100" cy="95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800" y="2571750"/>
            <a:ext cx="3086100" cy="177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7"/>
          <p:cNvCxnSpPr/>
          <p:nvPr/>
        </p:nvCxnSpPr>
        <p:spPr>
          <a:xfrm>
            <a:off x="3976700" y="3405200"/>
            <a:ext cx="1052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16;p7">
            <a:extLst>
              <a:ext uri="{FF2B5EF4-FFF2-40B4-BE49-F238E27FC236}">
                <a16:creationId xmlns:a16="http://schemas.microsoft.com/office/drawing/2014/main" id="{C93479A2-B6A9-D069-A70E-6DDD7C558E46}"/>
              </a:ext>
            </a:extLst>
          </p:cNvPr>
          <p:cNvSpPr/>
          <p:nvPr/>
        </p:nvSpPr>
        <p:spPr>
          <a:xfrm>
            <a:off x="5029099" y="3456710"/>
            <a:ext cx="2161409" cy="447436"/>
          </a:xfrm>
          <a:prstGeom prst="ellipse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Explore the logged data</a:t>
            </a:r>
            <a:endParaRPr sz="4000"/>
          </a:p>
        </p:txBody>
      </p:sp>
      <p:sp>
        <p:nvSpPr>
          <p:cNvPr id="179" name="Google Shape;179;p28"/>
          <p:cNvSpPr txBox="1"/>
          <p:nvPr/>
        </p:nvSpPr>
        <p:spPr>
          <a:xfrm>
            <a:off x="311700" y="1210725"/>
            <a:ext cx="82197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After opening the MY_DATA.HTM file, we would see this: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100" y="1881225"/>
            <a:ext cx="4379550" cy="29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Download the logged data</a:t>
            </a:r>
            <a:endParaRPr sz="4000"/>
          </a:p>
        </p:txBody>
      </p:sp>
      <p:sp>
        <p:nvSpPr>
          <p:cNvPr id="193" name="Google Shape;193;p30"/>
          <p:cNvSpPr txBox="1"/>
          <p:nvPr/>
        </p:nvSpPr>
        <p:spPr>
          <a:xfrm>
            <a:off x="311700" y="1088200"/>
            <a:ext cx="82197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If you click “Download”, you would see the option to download the data file as .csv file. Then, you can open the .csv file on Google Sheets.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 b="11863"/>
          <a:stretch/>
        </p:blipFill>
        <p:spPr>
          <a:xfrm>
            <a:off x="1990375" y="2454100"/>
            <a:ext cx="4118976" cy="24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ctrTitle"/>
          </p:nvPr>
        </p:nvSpPr>
        <p:spPr>
          <a:xfrm>
            <a:off x="311700" y="322650"/>
            <a:ext cx="85206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Using CODAP site for Data Visualization</a:t>
            </a:r>
            <a:endParaRPr sz="4000"/>
          </a:p>
        </p:txBody>
      </p:sp>
      <p:sp>
        <p:nvSpPr>
          <p:cNvPr id="200" name="Google Shape;200;p31"/>
          <p:cNvSpPr txBox="1"/>
          <p:nvPr/>
        </p:nvSpPr>
        <p:spPr>
          <a:xfrm>
            <a:off x="311700" y="1088200"/>
            <a:ext cx="82197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There is a site which we can use to see our data.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Link: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https://codap.concord.org/app/static/dg/en/cert/index.html</a:t>
            </a:r>
            <a:endParaRPr sz="2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tx1"/>
                </a:solidFill>
              </a:rPr>
              <a:t>(You can also search for “CODAP” on Google and then select “For Educators” and then click the first “CODAP” word of that page to get there)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100" y="3421050"/>
            <a:ext cx="5453426" cy="1300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31"/>
          <p:cNvCxnSpPr/>
          <p:nvPr/>
        </p:nvCxnSpPr>
        <p:spPr>
          <a:xfrm flipH="1">
            <a:off x="2111650" y="3198625"/>
            <a:ext cx="2169900" cy="994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ctrTitle"/>
          </p:nvPr>
        </p:nvSpPr>
        <p:spPr>
          <a:xfrm>
            <a:off x="311700" y="322650"/>
            <a:ext cx="85206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Using CODAP site for Data Visualization</a:t>
            </a:r>
            <a:endParaRPr sz="4000"/>
          </a:p>
        </p:txBody>
      </p:sp>
      <p:sp>
        <p:nvSpPr>
          <p:cNvPr id="208" name="Google Shape;208;p32"/>
          <p:cNvSpPr txBox="1"/>
          <p:nvPr/>
        </p:nvSpPr>
        <p:spPr>
          <a:xfrm>
            <a:off x="311700" y="1088200"/>
            <a:ext cx="82197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Initially, the page will look like this: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13" y="1710950"/>
            <a:ext cx="7954874" cy="27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a new Extension</a:t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First, go to “Extension”.</a:t>
            </a:r>
            <a:br>
              <a:rPr lang="en" sz="2400" dirty="0">
                <a:solidFill>
                  <a:schemeClr val="tx1"/>
                </a:solidFill>
              </a:rPr>
            </a:br>
            <a:br>
              <a:rPr lang="en" sz="2400" dirty="0">
                <a:solidFill>
                  <a:schemeClr val="tx1"/>
                </a:solidFill>
              </a:rPr>
            </a:br>
            <a:br>
              <a:rPr lang="en" sz="2400" dirty="0">
                <a:solidFill>
                  <a:schemeClr val="tx1"/>
                </a:solidFill>
              </a:rPr>
            </a:br>
            <a:r>
              <a:rPr lang="en" sz="2400" dirty="0">
                <a:solidFill>
                  <a:schemeClr val="tx1"/>
                </a:solidFill>
              </a:rPr>
              <a:t>Here, the first extension on that list is “datalogger”. Click on that to add this extension.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53152" t="51136"/>
          <a:stretch/>
        </p:blipFill>
        <p:spPr>
          <a:xfrm>
            <a:off x="4572000" y="1112425"/>
            <a:ext cx="1595000" cy="11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71749"/>
            <a:ext cx="2071700" cy="209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ctrTitle"/>
          </p:nvPr>
        </p:nvSpPr>
        <p:spPr>
          <a:xfrm>
            <a:off x="311700" y="322650"/>
            <a:ext cx="85206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Using CODAP site for Data Visualization</a:t>
            </a:r>
            <a:endParaRPr sz="4000"/>
          </a:p>
        </p:txBody>
      </p:sp>
      <p:sp>
        <p:nvSpPr>
          <p:cNvPr id="215" name="Google Shape;215;p33"/>
          <p:cNvSpPr txBox="1"/>
          <p:nvPr/>
        </p:nvSpPr>
        <p:spPr>
          <a:xfrm>
            <a:off x="311700" y="1088200"/>
            <a:ext cx="52155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Now, select “Create New Document”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Now, find the option for “Import” from the top-left corner.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946" y="1038746"/>
            <a:ext cx="2992475" cy="139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33"/>
          <p:cNvCxnSpPr/>
          <p:nvPr/>
        </p:nvCxnSpPr>
        <p:spPr>
          <a:xfrm>
            <a:off x="5346425" y="1541050"/>
            <a:ext cx="1155300" cy="53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8" name="Google Shape;21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275" y="2575850"/>
            <a:ext cx="2591825" cy="240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33"/>
          <p:cNvCxnSpPr/>
          <p:nvPr/>
        </p:nvCxnSpPr>
        <p:spPr>
          <a:xfrm>
            <a:off x="4472425" y="3429675"/>
            <a:ext cx="1536900" cy="150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16;p7">
            <a:extLst>
              <a:ext uri="{FF2B5EF4-FFF2-40B4-BE49-F238E27FC236}">
                <a16:creationId xmlns:a16="http://schemas.microsoft.com/office/drawing/2014/main" id="{2398AA40-5059-75D5-5394-21FBD988A71E}"/>
              </a:ext>
            </a:extLst>
          </p:cNvPr>
          <p:cNvSpPr/>
          <p:nvPr/>
        </p:nvSpPr>
        <p:spPr>
          <a:xfrm>
            <a:off x="6113658" y="1835488"/>
            <a:ext cx="2192142" cy="457439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116;p7">
            <a:extLst>
              <a:ext uri="{FF2B5EF4-FFF2-40B4-BE49-F238E27FC236}">
                <a16:creationId xmlns:a16="http://schemas.microsoft.com/office/drawing/2014/main" id="{948E3488-E9F2-9072-FB81-026601D99E73}"/>
              </a:ext>
            </a:extLst>
          </p:cNvPr>
          <p:cNvSpPr/>
          <p:nvPr/>
        </p:nvSpPr>
        <p:spPr>
          <a:xfrm>
            <a:off x="5798127" y="3429675"/>
            <a:ext cx="1440873" cy="269489"/>
          </a:xfrm>
          <a:prstGeom prst="ellipse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75" y="1954149"/>
            <a:ext cx="8216125" cy="27138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>
            <a:spLocks noGrp="1"/>
          </p:cNvSpPr>
          <p:nvPr>
            <p:ph type="ctrTitle"/>
          </p:nvPr>
        </p:nvSpPr>
        <p:spPr>
          <a:xfrm>
            <a:off x="311700" y="322650"/>
            <a:ext cx="85206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Using CODAP site for Data Visualization</a:t>
            </a:r>
            <a:endParaRPr sz="4000"/>
          </a:p>
        </p:txBody>
      </p:sp>
      <p:sp>
        <p:nvSpPr>
          <p:cNvPr id="226" name="Google Shape;226;p34"/>
          <p:cNvSpPr txBox="1"/>
          <p:nvPr/>
        </p:nvSpPr>
        <p:spPr>
          <a:xfrm>
            <a:off x="433975" y="1088200"/>
            <a:ext cx="82575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Then, you can drag and drop the file into the white box, or you can click the white box to select the .csv file that you downloaded earlier.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27" name="Google Shape;227;p34"/>
          <p:cNvSpPr/>
          <p:nvPr/>
        </p:nvSpPr>
        <p:spPr>
          <a:xfrm>
            <a:off x="1398400" y="2847000"/>
            <a:ext cx="5485050" cy="814350"/>
          </a:xfrm>
          <a:custGeom>
            <a:avLst/>
            <a:gdLst/>
            <a:ahLst/>
            <a:cxnLst/>
            <a:rect l="l" t="t" r="r" b="b"/>
            <a:pathLst>
              <a:path w="219402" h="32574" extrusionOk="0">
                <a:moveTo>
                  <a:pt x="0" y="6028"/>
                </a:moveTo>
                <a:cubicBezTo>
                  <a:pt x="9468" y="9187"/>
                  <a:pt x="13059" y="23674"/>
                  <a:pt x="22904" y="25316"/>
                </a:cubicBezTo>
                <a:cubicBezTo>
                  <a:pt x="59140" y="31358"/>
                  <a:pt x="96640" y="35335"/>
                  <a:pt x="133007" y="30138"/>
                </a:cubicBezTo>
                <a:cubicBezTo>
                  <a:pt x="148228" y="27963"/>
                  <a:pt x="164017" y="24206"/>
                  <a:pt x="176807" y="15672"/>
                </a:cubicBezTo>
                <a:cubicBezTo>
                  <a:pt x="189392" y="7275"/>
                  <a:pt x="204273" y="0"/>
                  <a:pt x="219402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28" name="Google Shape;228;p34"/>
          <p:cNvCxnSpPr/>
          <p:nvPr/>
        </p:nvCxnSpPr>
        <p:spPr>
          <a:xfrm>
            <a:off x="6823125" y="2845600"/>
            <a:ext cx="12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ctrTitle"/>
          </p:nvPr>
        </p:nvSpPr>
        <p:spPr>
          <a:xfrm>
            <a:off x="311700" y="322650"/>
            <a:ext cx="85206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Using CODAP site for Data Visualization</a:t>
            </a:r>
            <a:endParaRPr sz="4000"/>
          </a:p>
        </p:txBody>
      </p:sp>
      <p:sp>
        <p:nvSpPr>
          <p:cNvPr id="234" name="Google Shape;234;p35"/>
          <p:cNvSpPr txBox="1"/>
          <p:nvPr/>
        </p:nvSpPr>
        <p:spPr>
          <a:xfrm>
            <a:off x="311700" y="1088200"/>
            <a:ext cx="85206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Then, you would see the data like this: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235" name="Google Shape;235;p35"/>
          <p:cNvPicPr preferRelativeResize="0"/>
          <p:nvPr/>
        </p:nvPicPr>
        <p:blipFill rotWithShape="1">
          <a:blip r:embed="rId3">
            <a:alphaModFix/>
          </a:blip>
          <a:srcRect l="1951"/>
          <a:stretch/>
        </p:blipFill>
        <p:spPr>
          <a:xfrm>
            <a:off x="2674225" y="1731050"/>
            <a:ext cx="3040000" cy="31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ctrTitle"/>
          </p:nvPr>
        </p:nvSpPr>
        <p:spPr>
          <a:xfrm>
            <a:off x="311700" y="322650"/>
            <a:ext cx="85206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Using CODAP site for Data Visualization</a:t>
            </a:r>
            <a:endParaRPr sz="4000"/>
          </a:p>
        </p:txBody>
      </p:sp>
      <p:sp>
        <p:nvSpPr>
          <p:cNvPr id="241" name="Google Shape;241;p36"/>
          <p:cNvSpPr txBox="1"/>
          <p:nvPr/>
        </p:nvSpPr>
        <p:spPr>
          <a:xfrm>
            <a:off x="311700" y="1088200"/>
            <a:ext cx="4100400" cy="3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Now, for example, you want to see Time vs Temperature graph.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Click “Graph” on the top of the table, which will pop up a new box.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Now, drag “time” from the table to the x-axis of the graph.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 rotWithShape="1">
          <a:blip r:embed="rId3">
            <a:alphaModFix/>
          </a:blip>
          <a:srcRect l="1829" r="-2890"/>
          <a:stretch/>
        </p:blipFill>
        <p:spPr>
          <a:xfrm>
            <a:off x="4495800" y="2207775"/>
            <a:ext cx="4427099" cy="21549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6"/>
          <p:cNvCxnSpPr/>
          <p:nvPr/>
        </p:nvCxnSpPr>
        <p:spPr>
          <a:xfrm>
            <a:off x="5240100" y="2642900"/>
            <a:ext cx="2230200" cy="14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4" name="Google Shape;24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700" y="1038750"/>
            <a:ext cx="3821876" cy="71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36"/>
          <p:cNvCxnSpPr>
            <a:cxnSpLocks/>
          </p:cNvCxnSpPr>
          <p:nvPr/>
        </p:nvCxnSpPr>
        <p:spPr>
          <a:xfrm flipV="1">
            <a:off x="4095750" y="1648691"/>
            <a:ext cx="1144350" cy="49443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ctrTitle"/>
          </p:nvPr>
        </p:nvSpPr>
        <p:spPr>
          <a:xfrm>
            <a:off x="311700" y="322650"/>
            <a:ext cx="85206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Using CODAP site for Data Visualization</a:t>
            </a:r>
            <a:endParaRPr sz="4000"/>
          </a:p>
        </p:txBody>
      </p:sp>
      <p:sp>
        <p:nvSpPr>
          <p:cNvPr id="251" name="Google Shape;251;p37"/>
          <p:cNvSpPr txBox="1"/>
          <p:nvPr/>
        </p:nvSpPr>
        <p:spPr>
          <a:xfrm>
            <a:off x="311700" y="1088200"/>
            <a:ext cx="822930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And now, if you drag “temperature” from the table to the y-axis of the graph, you will see a graph.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575" y="2013200"/>
            <a:ext cx="4099025" cy="246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37"/>
          <p:cNvCxnSpPr/>
          <p:nvPr/>
        </p:nvCxnSpPr>
        <p:spPr>
          <a:xfrm>
            <a:off x="1559125" y="2857050"/>
            <a:ext cx="994500" cy="291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4" name="Google Shape;25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1425" y="1821725"/>
            <a:ext cx="2978500" cy="261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37"/>
          <p:cNvCxnSpPr>
            <a:stCxn id="252" idx="3"/>
            <a:endCxn id="254" idx="1"/>
          </p:cNvCxnSpPr>
          <p:nvPr/>
        </p:nvCxnSpPr>
        <p:spPr>
          <a:xfrm rot="10800000" flipH="1">
            <a:off x="4512600" y="3127500"/>
            <a:ext cx="80880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ctrTitle"/>
          </p:nvPr>
        </p:nvSpPr>
        <p:spPr>
          <a:xfrm>
            <a:off x="311700" y="322650"/>
            <a:ext cx="85206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Using CODAP site for Data Visualization</a:t>
            </a:r>
            <a:endParaRPr sz="4000"/>
          </a:p>
        </p:txBody>
      </p:sp>
      <p:sp>
        <p:nvSpPr>
          <p:cNvPr id="261" name="Google Shape;261;p38"/>
          <p:cNvSpPr txBox="1"/>
          <p:nvPr/>
        </p:nvSpPr>
        <p:spPr>
          <a:xfrm>
            <a:off x="311700" y="1088200"/>
            <a:ext cx="822930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You can improve the view of the graph, by creating a connecting line. To do that, click the “ruler” sign, and select “Connecting Lines”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62" name="Google Shape;2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500" y="2053550"/>
            <a:ext cx="4586389" cy="29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/>
          <p:nvPr/>
        </p:nvSpPr>
        <p:spPr>
          <a:xfrm>
            <a:off x="3974300" y="3057975"/>
            <a:ext cx="521400" cy="411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ctrTitle"/>
          </p:nvPr>
        </p:nvSpPr>
        <p:spPr>
          <a:xfrm>
            <a:off x="311700" y="322650"/>
            <a:ext cx="85206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Using CODAP site for Data Visualization</a:t>
            </a:r>
            <a:endParaRPr sz="4000"/>
          </a:p>
        </p:txBody>
      </p:sp>
      <p:sp>
        <p:nvSpPr>
          <p:cNvPr id="269" name="Google Shape;269;p39"/>
          <p:cNvSpPr txBox="1"/>
          <p:nvPr/>
        </p:nvSpPr>
        <p:spPr>
          <a:xfrm>
            <a:off x="311700" y="1088200"/>
            <a:ext cx="822930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You can create separate graphs for Humidity and Light.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270" name="Google Shape;2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825" y="1683550"/>
            <a:ext cx="5613134" cy="29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ctrTitle"/>
          </p:nvPr>
        </p:nvSpPr>
        <p:spPr>
          <a:xfrm>
            <a:off x="311700" y="322650"/>
            <a:ext cx="85206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Using CODAP site for Data Visualization</a:t>
            </a:r>
            <a:endParaRPr sz="4000"/>
          </a:p>
        </p:txBody>
      </p:sp>
      <p:sp>
        <p:nvSpPr>
          <p:cNvPr id="276" name="Google Shape;276;p40"/>
          <p:cNvSpPr txBox="1"/>
          <p:nvPr/>
        </p:nvSpPr>
        <p:spPr>
          <a:xfrm>
            <a:off x="311700" y="1088200"/>
            <a:ext cx="822930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You can also drag x or y axis to change the view of the graph: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50" y="1653450"/>
            <a:ext cx="7011169" cy="29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Task:</a:t>
            </a:r>
            <a:endParaRPr/>
          </a:p>
        </p:txBody>
      </p:sp>
      <p:sp>
        <p:nvSpPr>
          <p:cNvPr id="283" name="Google Shape;28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Collect data that will include a “spike” in the temperature, humidity, and light levels (for example, push the “A” button, wait a few seconds, and then use your breath to create a spike in the temperature and humidity…)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Create a doc in the Google Classroom assignment.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Create 3 graphs– one for temperature/ time, one for humidity/ time, and one for light levels/ time.  Screen shot each and put in the doc.  Turn in the assignment with the attached doc.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Now, we need to create a Function!</a:t>
            </a:r>
            <a:endParaRPr sz="4000"/>
          </a:p>
        </p:txBody>
      </p:sp>
      <p:sp>
        <p:nvSpPr>
          <p:cNvPr id="69" name="Google Shape;69;p15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Create a function named “LogData”.</a:t>
            </a:r>
            <a:br>
              <a:rPr lang="en" sz="2400" dirty="0">
                <a:solidFill>
                  <a:schemeClr val="tx1"/>
                </a:solidFill>
              </a:rPr>
            </a:br>
            <a:br>
              <a:rPr lang="en" sz="2400" dirty="0">
                <a:solidFill>
                  <a:schemeClr val="tx1"/>
                </a:solidFill>
              </a:rPr>
            </a:br>
            <a:r>
              <a:rPr lang="en" sz="2400" dirty="0">
                <a:solidFill>
                  <a:schemeClr val="tx1"/>
                </a:solidFill>
              </a:rPr>
              <a:t>Inside the LogData Function, place this block from “Data Logger”: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621" y="965675"/>
            <a:ext cx="2097979" cy="13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875" y="3608875"/>
            <a:ext cx="3453825" cy="9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5625" y="3242688"/>
            <a:ext cx="3636305" cy="167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5"/>
          <p:cNvCxnSpPr>
            <a:stCxn id="72" idx="3"/>
            <a:endCxn id="73" idx="1"/>
          </p:cNvCxnSpPr>
          <p:nvPr/>
        </p:nvCxnSpPr>
        <p:spPr>
          <a:xfrm>
            <a:off x="3889700" y="4078538"/>
            <a:ext cx="95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Codes for Logging Data</a:t>
            </a:r>
            <a:endParaRPr sz="4000"/>
          </a:p>
        </p:txBody>
      </p:sp>
      <p:sp>
        <p:nvSpPr>
          <p:cNvPr id="80" name="Google Shape;80;p16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11700" y="1116990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Click “+” sign to add two more of the same code block. We need to log data for “Temperature”, “Humidity”, and “Light”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4975" y="1210725"/>
            <a:ext cx="3600326" cy="3265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6;p7">
            <a:extLst>
              <a:ext uri="{FF2B5EF4-FFF2-40B4-BE49-F238E27FC236}">
                <a16:creationId xmlns:a16="http://schemas.microsoft.com/office/drawing/2014/main" id="{F6C3E508-D9A1-DADA-2428-FD220E1BC86A}"/>
              </a:ext>
            </a:extLst>
          </p:cNvPr>
          <p:cNvSpPr/>
          <p:nvPr/>
        </p:nvSpPr>
        <p:spPr>
          <a:xfrm>
            <a:off x="5029200" y="3552519"/>
            <a:ext cx="400175" cy="378691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Codes for Logging Data</a:t>
            </a:r>
            <a:endParaRPr sz="4000"/>
          </a:p>
        </p:txBody>
      </p:sp>
      <p:sp>
        <p:nvSpPr>
          <p:cNvPr id="88" name="Google Shape;88;p17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Now, let’s write the column name in the first (“ ”) box, and add the corresponding variable as the value (from the Variables block).</a:t>
            </a:r>
            <a:br>
              <a:rPr lang="en" sz="2400" dirty="0">
                <a:solidFill>
                  <a:schemeClr val="tx1"/>
                </a:solidFill>
              </a:rPr>
            </a:br>
            <a:br>
              <a:rPr lang="en" sz="2400" dirty="0">
                <a:solidFill>
                  <a:schemeClr val="tx1"/>
                </a:solidFill>
              </a:rPr>
            </a:br>
            <a:r>
              <a:rPr lang="en" sz="2400" dirty="0">
                <a:solidFill>
                  <a:schemeClr val="tx1"/>
                </a:solidFill>
              </a:rPr>
              <a:t>First one is temperature.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900" y="1118075"/>
            <a:ext cx="4808700" cy="31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Codes for Logging Data</a:t>
            </a:r>
            <a:endParaRPr sz="4000"/>
          </a:p>
        </p:txBody>
      </p:sp>
      <p:sp>
        <p:nvSpPr>
          <p:cNvPr id="96" name="Google Shape;96;p18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11700" y="1189943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Now, we can write “Humidity” for the second column, and “Light Level” for the third column, and then add corresponding variables from the “Variables” block.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675" y="1118075"/>
            <a:ext cx="4841925" cy="32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Starting Data Logging</a:t>
            </a:r>
            <a:endParaRPr sz="4000"/>
          </a:p>
        </p:txBody>
      </p:sp>
      <p:sp>
        <p:nvSpPr>
          <p:cNvPr id="104" name="Google Shape;104;p19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Now, we want to start Data Logging with the press of button A. </a:t>
            </a:r>
            <a:br>
              <a:rPr lang="en" sz="2400" dirty="0">
                <a:solidFill>
                  <a:schemeClr val="tx1"/>
                </a:solidFill>
              </a:rPr>
            </a:br>
            <a:br>
              <a:rPr lang="en" sz="2400" dirty="0">
                <a:solidFill>
                  <a:schemeClr val="tx1"/>
                </a:solidFill>
              </a:rPr>
            </a:br>
            <a:r>
              <a:rPr lang="en" sz="2400" dirty="0">
                <a:solidFill>
                  <a:schemeClr val="tx1"/>
                </a:solidFill>
              </a:rPr>
              <a:t>Find “On button press A” code from “Input”.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4979"/>
          <a:stretch/>
        </p:blipFill>
        <p:spPr>
          <a:xfrm>
            <a:off x="4708725" y="1378325"/>
            <a:ext cx="3512150" cy="18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Start a new data logging session</a:t>
            </a:r>
            <a:endParaRPr sz="4000"/>
          </a:p>
        </p:txBody>
      </p:sp>
      <p:sp>
        <p:nvSpPr>
          <p:cNvPr id="112" name="Google Shape;112;p20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The Micro:bit may have previously logged data. To make sure, we first add a code to delete previous log at the very beginning. 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Add “delete log” code from the datalogger.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775" y="1308575"/>
            <a:ext cx="327660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ctrTitle"/>
          </p:nvPr>
        </p:nvSpPr>
        <p:spPr>
          <a:xfrm>
            <a:off x="311700" y="173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Start a new data logging session</a:t>
            </a:r>
            <a:endParaRPr sz="4000"/>
          </a:p>
        </p:txBody>
      </p:sp>
      <p:sp>
        <p:nvSpPr>
          <p:cNvPr id="120" name="Google Shape;120;p21"/>
          <p:cNvSpPr txBox="1"/>
          <p:nvPr/>
        </p:nvSpPr>
        <p:spPr>
          <a:xfrm>
            <a:off x="881075" y="1881200"/>
            <a:ext cx="4357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11700" y="1210725"/>
            <a:ext cx="3929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Now, we want to decide, how long we would log the data. We may decide to log data for 120 times (for 120 seconds or 2 minutes). To do that, we would need the “Repeat” block from the Loops.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875" y="1366838"/>
            <a:ext cx="247650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On-screen Show (16:9)</PresentationFormat>
  <Paragraphs>79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Lato</vt:lpstr>
      <vt:lpstr>Simple Light</vt:lpstr>
      <vt:lpstr> Lesson 6 Logging the Data using Micro:bit</vt:lpstr>
      <vt:lpstr>We need a new Extension</vt:lpstr>
      <vt:lpstr>Now, we need to create a Function!</vt:lpstr>
      <vt:lpstr>Codes for Logging Data</vt:lpstr>
      <vt:lpstr>Codes for Logging Data</vt:lpstr>
      <vt:lpstr>Codes for Logging Data</vt:lpstr>
      <vt:lpstr>Starting Data Logging</vt:lpstr>
      <vt:lpstr>Start a new data logging session</vt:lpstr>
      <vt:lpstr>Start a new data logging session</vt:lpstr>
      <vt:lpstr>Start a new data logging session</vt:lpstr>
      <vt:lpstr>Start a new data logging session</vt:lpstr>
      <vt:lpstr>Add the last bit of codes</vt:lpstr>
      <vt:lpstr>Add the last bit of codes </vt:lpstr>
      <vt:lpstr>Now, start Data Logging</vt:lpstr>
      <vt:lpstr>Explore the logged data</vt:lpstr>
      <vt:lpstr>Explore the logged data</vt:lpstr>
      <vt:lpstr>Download the logged data</vt:lpstr>
      <vt:lpstr>Using CODAP site for Data Visualization</vt:lpstr>
      <vt:lpstr>Using CODAP site for Data Visualization</vt:lpstr>
      <vt:lpstr>Using CODAP site for Data Visualization</vt:lpstr>
      <vt:lpstr>Using CODAP site for Data Visualization</vt:lpstr>
      <vt:lpstr>Using CODAP site for Data Visualization</vt:lpstr>
      <vt:lpstr>Using CODAP site for Data Visualization</vt:lpstr>
      <vt:lpstr>Using CODAP site for Data Visualization</vt:lpstr>
      <vt:lpstr>Using CODAP site for Data Visualization</vt:lpstr>
      <vt:lpstr>Using CODAP site for Data Visualization</vt:lpstr>
      <vt:lpstr>Using CODAP site for Data Visualization</vt:lpstr>
      <vt:lpstr>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Ahmad-Desktop</dc:creator>
  <cp:lastModifiedBy>Sheikh Ahmad Shah</cp:lastModifiedBy>
  <cp:revision>1</cp:revision>
  <dcterms:modified xsi:type="dcterms:W3CDTF">2025-06-18T04:04:11Z</dcterms:modified>
</cp:coreProperties>
</file>