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0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924 0 28 0 0,'-23'2'1692'0'0,"-1"1"0"0"0,1 1-1 0 0,-40 11 1 0 0,-27 5 192 0 0,68-16-1410 0 0,0 1 0 0 0,0 0-1 0 0,1 2 1 0 0,0 1 0 0 0,1 0 0 0 0,-1 2-1 0 0,2 0 1 0 0,-28 19 0 0 0,-16 9 1174 0 0,40-25-899 0 0,1 0 1 0 0,-37 31 0 0 0,31-18-352 0 0,1 1 0 0 0,-39 52 0 0 0,15-19 57 0 0,33-40-316 0 0,1 0 0 0 0,-19 31 0 0 0,18-21 91 0 0,2 0 0 0 0,-16 42 0 0 0,29-59-201 0 0,0 1-1 0 0,1 0 0 0 0,1 0 0 0 0,1 0 0 0 0,0-1 0 0 0,3 24 0 0 0,-1 10 33 0 0,-4-7 124 0 0,1-31-158 0 0,0 1-1 0 0,1-1 0 0 0,0 1 0 0 0,0-1 1 0 0,1 0-1 0 0,0 1 0 0 0,1-1 0 0 0,0 0 1 0 0,0 0-1 0 0,1 0 0 0 0,5 11 1 0 0,-5-13-5 0 0,-1-1 1 0 0,0 1 0 0 0,0-1 0 0 0,0 1 0 0 0,0 11-1 0 0,5 13 53 0 0,0 3 25 0 0,-6-27-87 0 0,0-1-1 0 0,0 0 0 0 0,1 1 1 0 0,0-1-1 0 0,0 0 1 0 0,0 0-1 0 0,0 0 0 0 0,1-1 1 0 0,0 1-1 0 0,1 0 0 0 0,4 6 1 0 0,37 48 35 0 0,-33-46 26 0 0,0 0 1 0 0,-2 0 0 0 0,17 30 0 0 0,13 17 393 0 0,-30-50-419 0 0,0 1-1 0 0,2-2 1 0 0,-1 1 0 0 0,1-2 0 0 0,1 1-1 0 0,0-2 1 0 0,0 0 0 0 0,0 0 0 0 0,1-1-1 0 0,0-1 1 0 0,28 9 0 0 0,-9 0 42 0 0,-30-13-91 0 0,0 0 1 0 0,0 0-1 0 0,0 0 0 0 0,1-1 0 0 0,-1 1 1 0 0,0-1-1 0 0,1 0 0 0 0,-1 0 1 0 0,1 0-1 0 0,0 0 0 0 0,3 0 0 0 0,0 0 22 0 0,0 0-1 0 0,0 1 1 0 0,-1 0-1 0 0,1 0 1 0 0,9 5-1 0 0,5 2 56 0 0,103 27 238 0 0,65-6-269 0 0,-171-27 20 0 0,0-1-1 0 0,1-1 1 0 0,-1-1-1 0 0,1-1 1 0 0,-1 0 0 0 0,0-1-1 0 0,31-8 1 0 0,1 3 106 0 0,20-6-31 0 0,-41 3-16 0 0,-1-1 0 0 0,0-2-1 0 0,49-29 1 0 0,-63 32-57 0 0,0 0-1 0 0,0-1 1 0 0,-1-1 0 0 0,0 0-1 0 0,14-19 1 0 0,-21 21-13 0 0,-1 0 0 0 0,0 0 0 0 0,-1-1 0 0 0,0 1 0 0 0,0-1 0 0 0,-1 0 0 0 0,-1 0 0 0 0,2-12-1 0 0,4-17-17 0 0,34-96 51 0 0,-20 56-27 0 0,-20 72-47 0 0,0-1-1 0 0,-1 0 1 0 0,0 1-1 0 0,0-1 1 0 0,-1 0-1 0 0,-1 0 1 0 0,1 0-1 0 0,-1 0 1 0 0,-4-13-1 0 0,-20-56 66 0 0,19 66-73 0 0,0-1 0 0 0,-1 2-1 0 0,0-1 1 0 0,-1 1 0 0 0,-12-13 0 0 0,-20-31 16 0 0,32 44-22 0 0,0 1 0 0 0,-2 0 1 0 0,1 1-1 0 0,-1 0 1 0 0,-22-15-1 0 0,1 0 90 0 0,-85-84 515 0 0,93 83-466 0 0,8 9-57 0 0,-1 0-1 0 0,-29-22 0 0 0,13 11 47 0 0,26 20-117 0 0,-1 1 1 0 0,1 1-1 0 0,-1 0 1 0 0,0 0-1 0 0,-14-7 0 0 0,-113-60 61 0 0,120 68-48 0 0,-1 0 0 0 0,0 0-1 0 0,0 1 1 0 0,0 1 0 0 0,0 1-1 0 0,0 0 1 0 0,0 1-1 0 0,0 0 1 0 0,0 1 0 0 0,-21 5-1 0 0,-48 0-27 0 0,52-4 0 0 0,-20 1-6449 0 0,1 2 1 0 0,-1 2 0 0 0,-53 15-1 0 0,89-20 5597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6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25 122 120 0 0,'-24'4'14262'0'0,"42"-6"-13118"0"0,209-41 2414 0 0,-156 24-5105 0 0,78-33 0 0 0,-133 43-2748 0 0,-29 9-1565 0 0,-15 6 807 0 0,15-3 5178 0 0,4 1-844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31 528 0 0,'3'-27'6853'0'0,"-3"27"-6680"0"0,0 1 1 0 0,0-1 0 0 0,0 0 0 0 0,0 1-1 0 0,1-1 1 0 0,-1 0 0 0 0,0 0 0 0 0,0 1-1 0 0,0-1 1 0 0,1 0 0 0 0,-1 0-1 0 0,0 0 1 0 0,0 1 0 0 0,1-1 0 0 0,-1 0-1 0 0,0 0 1 0 0,0 0 0 0 0,1 0 0 0 0,-1 0-1 0 0,0 0 1 0 0,0 1 0 0 0,1-1 0 0 0,-1 0-1 0 0,0 0 1 0 0,1 0 0 0 0,-1 0 0 0 0,0 0-1 0 0,0 0 1 0 0,1 0 0 0 0,-1 0-1 0 0,0 0 1 0 0,1 0 0 0 0,-1 0 0 0 0,0 0-1 0 0,0-1 1 0 0,1 1 0 0 0,-1 0 0 0 0,0 0-1 0 0,1 0 1 0 0,-1 0 0 0 0,0 0 0 0 0,0 0-1 0 0,1-1 1 0 0,-1 1 0 0 0,0 0-1 0 0,0 0 1 0 0,0 0 0 0 0,1-1 0 0 0,-1 1-1 0 0,0 0 1 0 0,0 0 0 0 0,0-1 0 0 0,0 1-1 0 0,1 0 1 0 0,-1 0 0 0 0,0-1 0 0 0,0 1-1 0 0,0 0 1 0 0,0-1 0 0 0,0 1 0 0 0,0 0-1 0 0,0-1 1 0 0,0 1 0 0 0,0 0-1 0 0,0 0 1 0 0,0-1 0 0 0,0 1 0 0 0,0-1-1 0 0,8 15 178 0 0,0 0 0 0 0,-1 1-1 0 0,-1-1 1 0 0,5 17-1 0 0,7 15-17 0 0,110 263 379 0 0,-77-201-632 0 0,-41-63-1267 0 0,-48-64-12233 0 0,12 8 7146 0 0,19 9 5545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31 205 252 0 0,'-30'-17'17665'0'0,"30"17"-17545"0"0,0 0 0 0 0,0 0 0 0 0,1 0 1 0 0,-1 0-1 0 0,0 0 0 0 0,0 0 0 0 0,22 4 848 0 0,52 23 638 0 0,134 71 0 0 0,-201-93-1550 0 0,1 1-1 0 0,0 0 1 0 0,-1 1-1 0 0,0-1 1 0 0,-1 1 0 0 0,1 1-1 0 0,8 12 1 0 0,-15-19-2 0 0,0-1 0 0 0,1 0-1 0 0,-1 0 1 0 0,1 1 0 0 0,-1-1 0 0 0,1 0 0 0 0,-1 0 0 0 0,1 0 0 0 0,-1 1 0 0 0,1-1 0 0 0,-1 0-1 0 0,1 0 1 0 0,-1 0 0 0 0,0 0 0 0 0,1 0 0 0 0,-1 0 0 0 0,1 0 0 0 0,-1 0 0 0 0,1 0-1 0 0,-1 0 1 0 0,1-1 0 0 0,-1 1 0 0 0,1 0 0 0 0,-1 0 0 0 0,1 0 0 0 0,-1-1 0 0 0,1 1 0 0 0,-1 0-1 0 0,1 0 1 0 0,-1-1 0 0 0,0 1 0 0 0,1 0 0 0 0,-1-1 0 0 0,0 1 0 0 0,1 0 0 0 0,-1-1-1 0 0,0 1 1 0 0,1-1 0 0 0,-1 1 0 0 0,0-1 0 0 0,0 1 0 0 0,0 0 0 0 0,1-1 0 0 0,-1 0 0 0 0,24-39 436 0 0,-13 14-569 0 0,15-45-1 0 0,18-96 152 0 0,-42 142 253 0 0,-2 24-450 0 0,0 1 0 0 0,0-1 0 0 0,0 1 0 0 0,0-1 0 0 0,0 0 0 0 0,0 1 1 0 0,0-1-1 0 0,0 1 0 0 0,0-1 0 0 0,0 1 0 0 0,-1-1 0 0 0,1 1 0 0 0,0-1 0 0 0,0 1 0 0 0,-1-1 0 0 0,1 1 0 0 0,0-1 0 0 0,-1 1 0 0 0,1-1 0 0 0,0 1 0 0 0,-1 0 1 0 0,1-1-1 0 0,-1 1 0 0 0,1 0 0 0 0,-1-1 0 0 0,1 1 0 0 0,0 0 0 0 0,-1 0 0 0 0,1-1 0 0 0,-1 1 0 0 0,0 0 0 0 0,1 0 0 0 0,-1 0 0 0 0,0-1 0 0 0,-19-4-9678 0 0,-2-7 3955 0 0,0 0 1085 0 0,13 9 3722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103 568 212 0 0,'-38'-6'5351'0'0,"23"4"2893"0"0,29 19-3753 0 0,-9-11-4258 0 0,0-1 1 0 0,0 1 0 0 0,0 1 0 0 0,-1-1-1 0 0,0 1 1 0 0,0-1 0 0 0,-1 1 0 0 0,0 0-1 0 0,0 1 1 0 0,3 11 0 0 0,13 83 299 0 0,-12-55-211 0 0,30 208 184 0 0,-36-243-511 0 0,2 1-1 0 0,-1-1 1 0 0,2 0 0 0 0,7 21-1 0 0,-27-59 224 0 0,-49-170-157 0 0,-2-9 6 0 0,54 153-61 0 0,2-1 1 0 0,1-1 0 0 0,4 1-1 0 0,1-1 1 0 0,3 0 0 0 0,6-56-1 0 0,-2 83-4 0 0,2 1-1 0 0,1-1 0 0 0,1 1 1 0 0,1 0-1 0 0,17-42 0 0 0,-22 63-1 0 0,1-1 1 0 0,-1 1-1 0 0,1 0 0 0 0,0 0 1 0 0,1 0-1 0 0,-1 0 0 0 0,1 0 1 0 0,0 1-1 0 0,0 0 0 0 0,0-1 1 0 0,1 1-1 0 0,-1 1 0 0 0,1-1 1 0 0,0 1-1 0 0,0 0 0 0 0,1 0 1 0 0,-1 0-1 0 0,0 1 0 0 0,1 0 1 0 0,0 0-1 0 0,-1 0 0 0 0,1 1 0 0 0,0 0 1 0 0,0 0-1 0 0,0 0 0 0 0,0 1 1 0 0,0 0-1 0 0,0 0 0 0 0,0 0 1 0 0,0 1-1 0 0,10 2 0 0 0,-6 0-8 0 0,-1 0 0 0 0,0 1-1 0 0,0 0 1 0 0,-1 0-1 0 0,1 1 1 0 0,-1 0 0 0 0,0 0-1 0 0,-1 1 1 0 0,1 0-1 0 0,-1 1 1 0 0,0-1-1 0 0,0 1 1 0 0,-1 1 0 0 0,0-1-1 0 0,-1 1 1 0 0,1 0-1 0 0,-1 1 1 0 0,-1-1 0 0 0,0 1-1 0 0,0 0 1 0 0,-1 0-1 0 0,4 11 1 0 0,-3-4 3 0 0,0 0 0 0 0,0 1 0 0 0,-1-1 0 0 0,-2 1 0 0 0,1 0 0 0 0,-2-1 0 0 0,0 1 0 0 0,-1 0 0 0 0,-1 0 0 0 0,0-1 0 0 0,-1 1 0 0 0,-6 17 0 0 0,4-19 4 0 0,-1 0 0 0 0,0 0 1 0 0,-1-1-1 0 0,-1 0 0 0 0,0 0 0 0 0,-20 25 1 0 0,22-33 7 0 0,-1 1 0 0 0,0-1 0 0 0,0 0 0 0 0,-1 0 0 0 0,1-1 1 0 0,-1 0-1 0 0,-1 0 0 0 0,1-1 0 0 0,-1 0 0 0 0,1-1 1 0 0,-1 0-1 0 0,0 0 0 0 0,-14 2 0 0 0,6-3-108 0 0,1 0 0 0 0,-1-1 0 0 0,-24-3 0 0 0,2 1-4135 0 0,65 10-12354 0 0,-17-7 15902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3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214 109 592 0 0,'0'-3'584'0'0,"-1"0"0"0"0,1 0 0 0 0,0 0 0 0 0,-1 1 0 0 0,1-1 0 0 0,-1 0 0 0 0,0 0 0 0 0,0 0 0 0 0,0 1-1 0 0,0-1 1 0 0,-1 0 0 0 0,1 1 0 0 0,0-1 0 0 0,-1 1 0 0 0,0 0 0 0 0,0 0 0 0 0,0-1 0 0 0,0 1 0 0 0,0 0 0 0 0,0 0 0 0 0,-4-2 0 0 0,-11-12 2579 0 0,15 15-3011 0 0,1 0-1 0 0,0-1 1 0 0,0 1 0 0 0,-1 0-1 0 0,1 0 1 0 0,-1 0 0 0 0,1 0-1 0 0,-1 0 1 0 0,1 1-1 0 0,-1-1 1 0 0,1 0 0 0 0,-1 1-1 0 0,0-1 1 0 0,1 1 0 0 0,-1-1-1 0 0,0 1 1 0 0,0 0-1 0 0,1 0 1 0 0,-1 0 0 0 0,0 0-1 0 0,0 0 1 0 0,1 0 0 0 0,-1 0-1 0 0,-2 1 1 0 0,1 1-50 0 0,-1-1-1 0 0,1 1 1 0 0,-1 0 0 0 0,1 0 0 0 0,0 0 0 0 0,0 0 0 0 0,0 1-1 0 0,0-1 1 0 0,0 1 0 0 0,-4 4 0 0 0,-4 7 29 0 0,1 0 0 0 0,0 1 0 0 0,-13 28 0 0 0,17-28-92 0 0,0 2-1 0 0,1-1 0 0 0,1 0 0 0 0,1 1 1 0 0,0 0-1 0 0,1 0 0 0 0,1 0 1 0 0,1 0-1 0 0,0 0 0 0 0,1 0 0 0 0,1 0 1 0 0,0-1-1 0 0,1 1 0 0 0,1 0 1 0 0,1-1-1 0 0,0 0 0 0 0,1 0 0 0 0,9 17 1 0 0,-8-24-66 0 0,0 0 0 0 0,1 0 0 0 0,0 0-1 0 0,0-1 1 0 0,0 0 0 0 0,1-1 0 0 0,1 0 0 0 0,-1 0 0 0 0,1-1 0 0 0,0-1 0 0 0,0 1 0 0 0,1-1 0 0 0,0-1 0 0 0,0 0 0 0 0,0-1 0 0 0,14 3 0 0 0,-16-4-1 0 0,0 0 0 0 0,0-1 0 0 0,0 0 0 0 0,-1-1 0 0 0,1 0 1 0 0,0 0-1 0 0,0-1 0 0 0,0 0 0 0 0,0 0 0 0 0,0-1 0 0 0,-1-1 0 0 0,1 1 1 0 0,-1-1-1 0 0,1-1 0 0 0,-1 1 0 0 0,0-1 0 0 0,-1-1 0 0 0,1 0 1 0 0,-1 0-1 0 0,0 0 0 0 0,10-10 0 0 0,-13 10 34 0 0,-1-1 0 0 0,1 1-1 0 0,-1-1 1 0 0,-1 1 0 0 0,1-1 0 0 0,-1 0 0 0 0,0 0-1 0 0,0 0 1 0 0,-1 0 0 0 0,0-1 0 0 0,0 1 0 0 0,0 0-1 0 0,-1 0 1 0 0,0-1 0 0 0,0 1 0 0 0,0 0 0 0 0,-1-1-1 0 0,-2-6 1 0 0,-2-16 86 0 0,-2 1-1 0 0,-15-40 1 0 0,22 68-91 0 0,-9-26 45 0 0,-2 1 0 0 0,-1 0-1 0 0,-1 1 1 0 0,-29-42 0 0 0,35 56-139 0 0,-1 0 0 0 0,0 0-1 0 0,-1 1 1 0 0,0 0 0 0 0,0 1 0 0 0,0 0-1 0 0,-1 1 1 0 0,-1-1 0 0 0,1 2 0 0 0,-1 0 0 0 0,0 0-1 0 0,-23-8 1 0 0,32 13-250 0 0,-1 1 0 0 0,1-1 0 0 0,0 1-1 0 0,-1 0 1 0 0,1-1 0 0 0,-1 1 0 0 0,1 0 0 0 0,-1 0-1 0 0,1 1 1 0 0,-1-1 0 0 0,1 1 0 0 0,-1-1 0 0 0,1 1-1 0 0,0 0 1 0 0,-1-1 0 0 0,-3 3 0 0 0,7 37-12018 0 0,10-28 10468 0 0,-7-5 1098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1 287 252 0 0,'7'21'12164'0'0,"20"24"-6878"0"0,-16-28-4910 0 0,0 0 0 0 0,9 24 0 0 0,38 105 438 0 0,-32-53-690 0 0,-24-84-8 0 0,-5-7-13 0 0,-11-16 68 0 0,-16-28 36 0 0,17 17-176 0 0,0-1-1 0 0,2 0 1 0 0,1 0-1 0 0,1-1 1 0 0,-6-31 0 0 0,4 1-22 0 0,-6-87 0 0 0,16 130-9 0 0,1 0 0 0 0,0-1 0 0 0,1 1 1 0 0,0 0-1 0 0,1 0 0 0 0,1 0 0 0 0,0 0 1 0 0,1 1-1 0 0,9-24 0 0 0,-11 32-6 0 0,1 0 0 0 0,0 1 0 0 0,-1 0 1 0 0,1-1-1 0 0,1 1 0 0 0,-1 1 0 0 0,1-1 0 0 0,-1 0 0 0 0,1 1 0 0 0,0 0 0 0 0,0-1 0 0 0,1 2 1 0 0,-1-1-1 0 0,1 0 0 0 0,-1 1 0 0 0,1 0 0 0 0,0 0 0 0 0,0 0 0 0 0,0 1 0 0 0,0 0 1 0 0,0 0-1 0 0,0 0 0 0 0,0 0 0 0 0,0 1 0 0 0,0 0 0 0 0,0 0 0 0 0,0 0 0 0 0,1 1 0 0 0,8 1 1 0 0,-8-1-22 0 0,0 0 0 0 0,-1 1 1 0 0,1 0-1 0 0,0 0 0 0 0,-1 0 0 0 0,1 0 1 0 0,-1 1-1 0 0,0 0 0 0 0,0 0 1 0 0,0 0-1 0 0,0 1 0 0 0,-1 0 1 0 0,1 0-1 0 0,-1 0 0 0 0,0 0 1 0 0,0 1-1 0 0,0-1 0 0 0,-1 1 1 0 0,0 0-1 0 0,6 10 0 0 0,-8-11 19 0 0,1 0 0 0 0,-1 1 0 0 0,0-1 0 0 0,0 1-1 0 0,-1-1 1 0 0,1 1 0 0 0,-1-1 0 0 0,0 1 0 0 0,0-1 0 0 0,-1 1-1 0 0,1-1 1 0 0,-1 0 0 0 0,0 1 0 0 0,0-1 0 0 0,0 1-1 0 0,-1-1 1 0 0,1 0 0 0 0,-1 0 0 0 0,0 0 0 0 0,-1 0 0 0 0,1 0-1 0 0,-1 0 1 0 0,1-1 0 0 0,-1 1 0 0 0,0-1 0 0 0,0 0-1 0 0,-1 0 1 0 0,-3 3 0 0 0,-12 9 18 0 0,-1-1 0 0 0,-1 0-1 0 0,0-2 1 0 0,-1-1 0 0 0,0 0-1 0 0,-25 7 1 0 0,26-10 1361 0 0,9-3-10692 0 0,35 0 584 0 0,-12-4 7065 0 0,-3-1 940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4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18 420 0 0,'0'-1'214'0'0,"0"0"-1"0"0,0 0 1 0 0,-1 1 0 0 0,1-1 0 0 0,-1 0-1 0 0,1 0 1 0 0,-1 0 0 0 0,1 0-1 0 0,-1 0 1 0 0,1 1 0 0 0,-1-1-1 0 0,0 0 1 0 0,1 1 0 0 0,-1-1 0 0 0,0 0-1 0 0,0 1 1 0 0,0-1 0 0 0,1 1-1 0 0,-1-1 1 0 0,0 1 0 0 0,0-1-1 0 0,0 1 1 0 0,0 0 0 0 0,0-1 0 0 0,0 1-1 0 0,0 0 1 0 0,0 0 0 0 0,0 0-1 0 0,0 0 1 0 0,0 0 0 0 0,0 0-1 0 0,0 0 1 0 0,0 0 0 0 0,0 0 0 0 0,1 0-1 0 0,-1 1 1 0 0,-2-1 0 0 0,1 1 123 0 0,-1-1 1 0 0,1 0-1 0 0,-1 1 1 0 0,1-1-1 0 0,0 1 1 0 0,-1 0-1 0 0,1-1 1 0 0,0 1 0 0 0,0 0-1 0 0,0 1 1 0 0,-1-1-1 0 0,1 0 1 0 0,0 0-1 0 0,-3 4 1 0 0,-1 6 614 0 0,-2 1-229 0 0,1 0 1 0 0,1 1-1 0 0,0 0 0 0 0,-5 15 0 0 0,9-23-664 0 0,1 1 0 0 0,0 0-1 0 0,0 0 1 0 0,1-1 0 0 0,-1 1-1 0 0,1 0 1 0 0,0 0-1 0 0,1 0 1 0 0,0-1 0 0 0,0 1-1 0 0,0 0 1 0 0,0-1 0 0 0,1 1-1 0 0,4 9 1 0 0,0-4-40 0 0,1-1 0 0 0,0 0 1 0 0,13 15-1 0 0,-11-19-16 0 0,-1 1-1 0 0,1-2 1 0 0,0 1-1 0 0,0-1 0 0 0,1-1 1 0 0,-1 0-1 0 0,16 5 1 0 0,-21-8-2 0 0,-1 0 1 0 0,1 0-1 0 0,0-1 1 0 0,0 1 0 0 0,-1-1-1 0 0,1 0 1 0 0,0 0-1 0 0,0 0 1 0 0,-1 0-1 0 0,1-1 1 0 0,0 1-1 0 0,0-1 1 0 0,-1 0-1 0 0,1 0 1 0 0,-1 0-1 0 0,1-1 1 0 0,-1 1-1 0 0,1-1 1 0 0,-1 0-1 0 0,0 0 1 0 0,0 0 0 0 0,0 0-1 0 0,0-1 1 0 0,3-3-1 0 0,-4 4 20 0 0,0 0-1 0 0,0-1 1 0 0,-1 1-1 0 0,1-1 0 0 0,-1 0 1 0 0,1 1-1 0 0,-1-1 1 0 0,0 0-1 0 0,0 0 1 0 0,0 0-1 0 0,-1 0 1 0 0,1 0-1 0 0,-1 0 1 0 0,1 0-1 0 0,-1 0 1 0 0,0 0-1 0 0,-1-4 1 0 0,0 0 30 0 0,0 1 0 0 0,-1 0-1 0 0,1-1 1 0 0,-1 1 0 0 0,-1 0 0 0 0,0 0 0 0 0,-6-10 0 0 0,0 1 16 0 0,-1 2 0 0 0,-1-1 0 0 0,0 1-1 0 0,-1 1 1 0 0,-18-16 0 0 0,21 21-226 0 0,-29-21-342 0 0,11 20-4447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4 0 0,'3'-4'6948'0'0,"2"16"-3558"0"0,4 17-599 0 0,-2 2-1820 0 0,2-1 0 0 0,1 1-1 0 0,2-2 1 0 0,0 1 0 0 0,17 26 0 0 0,-11-28-4408 0 0,-15-23 949 0 0,-11-19 1093 0 0,-28-85-9311 0 0,31 90 10090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09:3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10 483 244 0 0,'-1'-1'179'0'0,"0"0"0"0"0,0 1 0 0 0,1-1 0 0 0,-1 1 0 0 0,0-1 0 0 0,1 0 1 0 0,-1 0-1 0 0,1 1 0 0 0,-1-1 0 0 0,1 0 0 0 0,-1 0 0 0 0,1 0 0 0 0,0 1 0 0 0,-1-1 0 0 0,1 0 0 0 0,0 0 0 0 0,0 0 0 0 0,0 0 0 0 0,-1 0 1 0 0,1 0-1 0 0,0 0 0 0 0,0 0 0 0 0,0 1 0 0 0,0-1 0 0 0,1 0 0 0 0,-1 0 0 0 0,0 0 0 0 0,0 0 0 0 0,0 0 0 0 0,1 0 0 0 0,-1 0 0 0 0,0 1 1 0 0,1-1-1 0 0,-1 0 0 0 0,1 0 0 0 0,-1 0 0 0 0,1 1 0 0 0,0-1 0 0 0,-1 0 0 0 0,1 1 0 0 0,-1-1 0 0 0,1 1 0 0 0,0-1 0 0 0,0 0 0 0 0,-1 1 1 0 0,3-1-1 0 0,4-2 16 0 0,1 1 1 0 0,0 0 0 0 0,-1 0 0 0 0,1 1-1 0 0,9-1 1 0 0,24-6 977 0 0,-27 4-435 0 0,19-9 1154 0 0,-32 13-1603 0 0,-1 0 0 0 0,1-1 0 0 0,0 1-1 0 0,-1 0 1 0 0,1-1 0 0 0,0 1 0 0 0,-1-1 0 0 0,1 1 0 0 0,-1-1 0 0 0,1 1 0 0 0,-1-1 0 0 0,1 0 0 0 0,-1 1 0 0 0,0-1 0 0 0,1 0 0 0 0,-1 1 0 0 0,0-1 0 0 0,1 0 0 0 0,-1 1 0 0 0,0-1 0 0 0,0-1-1 0 0,0 14-233 0 0,0 1-1 0 0,1-1 1 0 0,0 0-1 0 0,0 0 1 0 0,1 0-1 0 0,1 0 1 0 0,0 0-1 0 0,1-1 1 0 0,0 1-1 0 0,1-1 1 0 0,0 0-1 0 0,1 0 1 0 0,0-1-1 0 0,1 1 1 0 0,0-1-1 0 0,0-1 1 0 0,1 1-1 0 0,11 10 1 0 0,-9-13-65 0 0,0 0 1 0 0,0-1 0 0 0,0 0-1 0 0,1 0 1 0 0,20 7-1 0 0,-25-11-14 0 0,0 0 0 0 0,0-1 1 0 0,1 1-1 0 0,-1-1 0 0 0,0 0 0 0 0,0-1 0 0 0,1 0 0 0 0,-1 0 0 0 0,0 0 0 0 0,1 0 0 0 0,-1-1 0 0 0,11-3 1 0 0,-15 3 13 0 0,1 0 0 0 0,-1-1 1 0 0,1 0-1 0 0,-1 1 1 0 0,0-1-1 0 0,0 0 1 0 0,0 0-1 0 0,0 0 0 0 0,0-1 1 0 0,0 1-1 0 0,-1 0 1 0 0,1-1-1 0 0,-1 1 0 0 0,1-1 1 0 0,-1 1-1 0 0,0-1 1 0 0,0 0-1 0 0,0 1 1 0 0,0-1-1 0 0,-1 0 0 0 0,1-5 1 0 0,4-63-9 0 0,-5 67 19 0 0,-1-22 24 0 0,-2 0 0 0 0,0 0 1 0 0,-2 1-1 0 0,-15-49 1 0 0,-46-95 49 0 0,52 138-53 0 0,-25-56 142 0 0,35 80-104 0 0,0 0 0 0 0,-1 0-1 0 0,0 0 1 0 0,0 0 0 0 0,-1 1 0 0 0,0-1 0 0 0,0 1-1 0 0,-10-7 1 0 0,0 6 156 0 0,11 13-128 0 0,12 28-96 0 0,-2-18 9 0 0,55 178-22 0 0,-34-118 1 0 0,-21-61 4 0 0,1-1-1 0 0,1 0 1 0 0,0 0-1 0 0,1 0 0 0 0,0-1 1 0 0,1 0-1 0 0,0-1 1 0 0,1 0-1 0 0,12 11 0 0 0,-16-17-119 0 0,0-1 0 0 0,0 0 0 0 0,0 0 0 0 0,1 0 0 0 0,-1-1 0 0 0,1 0 0 0 0,0 0 0 0 0,0-1 0 0 0,1 0 0 0 0,-1 0 0 0 0,1-1 0 0 0,-1 0 0 0 0,1 0 0 0 0,0-1 0 0 0,0 0 0 0 0,0 0 0 0 0,0 0 0 0 0,0-1-1 0 0,12-2 1 0 0,-19 2-77 0 0,1 0-1 0 0,0 0 0 0 0,-1-1 0 0 0,1 1 1 0 0,0 0-1 0 0,-1-1 0 0 0,1 1 1 0 0,0-1-1 0 0,-1 0 0 0 0,1 0 0 0 0,-1 1 1 0 0,1-1-1 0 0,-1 0 0 0 0,0 0 0 0 0,1 0 1 0 0,-1 0-1 0 0,0-1 0 0 0,0 1 1 0 0,0 0-1 0 0,1-1 0 0 0,-2 1 0 0 0,1 0 1 0 0,0-1-1 0 0,0 1 0 0 0,0-1 0 0 0,0 1 1 0 0,-1-1-1 0 0,1 0 0 0 0,-1 1 1 0 0,1-1-1 0 0,-1 0 0 0 0,0 1 0 0 0,0-1 1 0 0,0 0-1 0 0,0 1 0 0 0,0-1 0 0 0,0 0 1 0 0,0 0-1 0 0,0 1 0 0 0,-1-1 1 0 0,1 0-1 0 0,-1 1 0 0 0,0-3 0 0 0,-3-8-1374 0 0,-1 1 0 0 0,0 0 0 0 0,0 0 0 0 0,-13-17 0 0 0,14 21 983 0 0,0-1-16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Lato"/>
                <a:ea typeface="Lato"/>
                <a:cs typeface="Lato"/>
                <a:sym typeface="Lato"/>
              </a:rPr>
              <a:t>10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4ebce75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4ebce758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54ebce758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creates a lot of noise in the classroom. Can be avoided.</a:t>
            </a: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7f7330d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47f7330d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47f7330d4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7f7330d4b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47f7330d4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7f7330d4b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247f7330d4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7f7330d4b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247f7330d4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7f7330d4b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47f7330d4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7f7330d4b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47f7330d4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7f7330d4b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47f7330d4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7f7330d4b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47f7330d4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7f7330d4b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47f7330d4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7f7330d4b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247f7330d4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7f7330d4b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47f7330d4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7f7330d4b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247f7330d4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7f7330d4b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247f7330d4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7f7330d4b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247f7330d4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4b418e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e4b418e70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e4b418e70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7f7330d4b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247f7330d4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7f7330d4b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47f7330d4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7f7330d4b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247f7330d4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7f7330d4b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47f7330d4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5.png"/><Relationship Id="rId18" Type="http://schemas.openxmlformats.org/officeDocument/2006/relationships/customXml" Target="../ink/ink8.xml"/><Relationship Id="rId3" Type="http://schemas.openxmlformats.org/officeDocument/2006/relationships/image" Target="../media/image30.jp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customXml" Target="../ink/ink5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customXml" Target="../ink/ink4.xml"/><Relationship Id="rId19" Type="http://schemas.openxmlformats.org/officeDocument/2006/relationships/image" Target="../media/image38.png"/><Relationship Id="rId4" Type="http://schemas.openxmlformats.org/officeDocument/2006/relationships/customXml" Target="../ink/ink1.xml"/><Relationship Id="rId9" Type="http://schemas.openxmlformats.org/officeDocument/2006/relationships/image" Target="../media/image3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1524000" y="18255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Lesson 1: Part 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942"/>
              <a:buFont typeface="Arial"/>
              <a:buNone/>
            </a:pPr>
            <a:r>
              <a:rPr lang="en-US" sz="5377"/>
              <a:t>Introduction to Micro:bit</a:t>
            </a:r>
            <a:endParaRPr sz="7776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FC33A-5C53-6859-8852-2F0C064F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72" y="2747406"/>
            <a:ext cx="6806129" cy="1164421"/>
          </a:xfrm>
          <a:prstGeom prst="rect">
            <a:avLst/>
          </a:prstGeom>
        </p:spPr>
      </p:pic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SzPts val="1400"/>
            </a:pPr>
            <a:r>
              <a:rPr lang="en-US"/>
              <a:t>Always remember to make sure your micro:bit is plugged into the computer and click DOWNLOAD!</a:t>
            </a:r>
            <a:endParaRPr/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4">
            <a:alphaModFix/>
          </a:blip>
          <a:srcRect t="25434"/>
          <a:stretch/>
        </p:blipFill>
        <p:spPr>
          <a:xfrm>
            <a:off x="4427933" y="4543935"/>
            <a:ext cx="5719115" cy="85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0"/>
          <p:cNvCxnSpPr>
            <a:cxnSpLocks/>
          </p:cNvCxnSpPr>
          <p:nvPr/>
        </p:nvCxnSpPr>
        <p:spPr>
          <a:xfrm>
            <a:off x="7552143" y="1421805"/>
            <a:ext cx="0" cy="172779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124;p8">
            <a:extLst>
              <a:ext uri="{FF2B5EF4-FFF2-40B4-BE49-F238E27FC236}">
                <a16:creationId xmlns:a16="http://schemas.microsoft.com/office/drawing/2014/main" id="{61A5C518-94A9-C185-06E5-F9472FC09AE1}"/>
              </a:ext>
            </a:extLst>
          </p:cNvPr>
          <p:cNvSpPr/>
          <p:nvPr/>
        </p:nvSpPr>
        <p:spPr>
          <a:xfrm>
            <a:off x="6437745" y="3029526"/>
            <a:ext cx="637311" cy="686889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887C9-C846-BB2A-0B95-B1410DF4A641}"/>
              </a:ext>
            </a:extLst>
          </p:cNvPr>
          <p:cNvSpPr txBox="1"/>
          <p:nvPr/>
        </p:nvSpPr>
        <p:spPr>
          <a:xfrm>
            <a:off x="1051867" y="3029525"/>
            <a:ext cx="269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sign means:</a:t>
            </a:r>
            <a:br>
              <a:rPr lang="en-US" sz="2400" dirty="0"/>
            </a:br>
            <a:r>
              <a:rPr lang="en-US" sz="2400" dirty="0"/>
              <a:t>Micro:bit is connected</a:t>
            </a:r>
          </a:p>
        </p:txBody>
      </p:sp>
      <p:cxnSp>
        <p:nvCxnSpPr>
          <p:cNvPr id="9" name="Google Shape;142;p10">
            <a:extLst>
              <a:ext uri="{FF2B5EF4-FFF2-40B4-BE49-F238E27FC236}">
                <a16:creationId xmlns:a16="http://schemas.microsoft.com/office/drawing/2014/main" id="{22A0BBE9-8E15-24B4-F440-5E27C5C3776B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3543560" y="3372971"/>
            <a:ext cx="2894184" cy="1547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124;p8">
            <a:extLst>
              <a:ext uri="{FF2B5EF4-FFF2-40B4-BE49-F238E27FC236}">
                <a16:creationId xmlns:a16="http://schemas.microsoft.com/office/drawing/2014/main" id="{635A4190-A075-C73F-55EA-694AC9E58A20}"/>
              </a:ext>
            </a:extLst>
          </p:cNvPr>
          <p:cNvSpPr/>
          <p:nvPr/>
        </p:nvSpPr>
        <p:spPr>
          <a:xfrm>
            <a:off x="5865090" y="4625062"/>
            <a:ext cx="637311" cy="686889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CD6D8-4329-2A0A-E22B-29D973AF4062}"/>
              </a:ext>
            </a:extLst>
          </p:cNvPr>
          <p:cNvSpPr txBox="1"/>
          <p:nvPr/>
        </p:nvSpPr>
        <p:spPr>
          <a:xfrm>
            <a:off x="977976" y="4487901"/>
            <a:ext cx="3045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sign means:</a:t>
            </a:r>
            <a:br>
              <a:rPr lang="en-US" sz="2400" dirty="0"/>
            </a:br>
            <a:r>
              <a:rPr lang="en-US" sz="2400" dirty="0"/>
              <a:t>Micro:bit is not connected. If you click “Download” now, it will save the file in your computer.</a:t>
            </a:r>
          </a:p>
        </p:txBody>
      </p:sp>
      <p:cxnSp>
        <p:nvCxnSpPr>
          <p:cNvPr id="13" name="Google Shape;142;p10">
            <a:extLst>
              <a:ext uri="{FF2B5EF4-FFF2-40B4-BE49-F238E27FC236}">
                <a16:creationId xmlns:a16="http://schemas.microsoft.com/office/drawing/2014/main" id="{F476C3E5-D00D-7E07-C1CB-ED0E2C1217E0}"/>
              </a:ext>
            </a:extLst>
          </p:cNvPr>
          <p:cNvCxnSpPr>
            <a:cxnSpLocks/>
          </p:cNvCxnSpPr>
          <p:nvPr/>
        </p:nvCxnSpPr>
        <p:spPr>
          <a:xfrm flipV="1">
            <a:off x="3383280" y="4968507"/>
            <a:ext cx="2481809" cy="8547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433025" y="64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Now let’s play a little…..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748174" y="1203950"/>
            <a:ext cx="566176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Delete everything out of your forever loop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From the Input Block drag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“on Button A pressed”, – DRAG TWO OF THESE! (Second one will be dim)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On one of them, use the dropdown menu and change A to B (then both blocks will turn pink)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l="8893" t="21810" r="9121" b="30193"/>
          <a:stretch/>
        </p:blipFill>
        <p:spPr>
          <a:xfrm>
            <a:off x="6645964" y="676896"/>
            <a:ext cx="4770783" cy="1325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4"/>
          <p:cNvGrpSpPr/>
          <p:nvPr/>
        </p:nvGrpSpPr>
        <p:grpSpPr>
          <a:xfrm>
            <a:off x="6645964" y="2102938"/>
            <a:ext cx="5314388" cy="3200581"/>
            <a:chOff x="6036365" y="2325757"/>
            <a:chExt cx="3939320" cy="2205492"/>
          </a:xfrm>
        </p:grpSpPr>
        <p:pic>
          <p:nvPicPr>
            <p:cNvPr id="178" name="Google Shape;17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36365" y="2495858"/>
              <a:ext cx="3939320" cy="2035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4"/>
            <p:cNvSpPr/>
            <p:nvPr/>
          </p:nvSpPr>
          <p:spPr>
            <a:xfrm>
              <a:off x="6838122" y="2325757"/>
              <a:ext cx="1543878" cy="702365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870" y="4414437"/>
            <a:ext cx="4065602" cy="228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318591" y="5555145"/>
            <a:ext cx="4678018" cy="114070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40119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This Happens then DO that!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095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your first introduction to a basic computer science idea of IF-THEN (If something happens, then do something)</a:t>
            </a:r>
            <a:endParaRPr/>
          </a:p>
          <a:p>
            <a:pPr marL="228600" lvl="0" indent="-2152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happens when we press button A?  </a:t>
            </a:r>
            <a:endParaRPr/>
          </a:p>
          <a:p>
            <a:pPr marL="685800" lvl="1" indent="-21716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Let’s do something</a:t>
            </a:r>
            <a:endParaRPr/>
          </a:p>
          <a:p>
            <a:pPr marL="685800" lvl="1" indent="-21716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From Basic block drag show icon to A</a:t>
            </a:r>
            <a:endParaRPr/>
          </a:p>
          <a:p>
            <a:pPr marL="685800" lvl="1" indent="-2317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3333"/>
              <a:buChar char="•"/>
            </a:pPr>
            <a:r>
              <a:rPr lang="en-US"/>
              <a:t>Pick an Icon… heart…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1428"/>
              <a:buChar char="•"/>
            </a:pPr>
            <a:r>
              <a:rPr lang="en-US"/>
              <a:t>Do the same for B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7026" y="1362055"/>
            <a:ext cx="3575466" cy="20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731" y="3687418"/>
            <a:ext cx="3797064" cy="2607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remember to make sure your micro:bit is plugged into the computer and click DOWNLOAD!</a:t>
            </a:r>
            <a:endParaRPr/>
          </a:p>
        </p:txBody>
      </p:sp>
      <p:cxnSp>
        <p:nvCxnSpPr>
          <p:cNvPr id="197" name="Google Shape;197;p26"/>
          <p:cNvCxnSpPr/>
          <p:nvPr/>
        </p:nvCxnSpPr>
        <p:spPr>
          <a:xfrm flipH="1">
            <a:off x="7386225" y="2647150"/>
            <a:ext cx="2040900" cy="1860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4A729E5-11CC-6A53-E42D-2F301B95A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36" y="4508050"/>
            <a:ext cx="6806129" cy="11644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Play… how about music?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939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the music block drag play melody to A and make a song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the same for Button B.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365" y="1070460"/>
            <a:ext cx="4793975" cy="264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266107"/>
            <a:ext cx="9752381" cy="2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Challenges</a:t>
            </a:r>
            <a:r>
              <a:rPr lang="en-US"/>
              <a:t>	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you get your name to scroll across the micro:bit if you press button A?  But if you press B have it scroll your favorite food or color?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you have your micro:bit display a smiley face when you press button A but display a sad face when you press button B?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you flash 3 icons one after another when you press A and B buttons at the same time?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you have your micro:bit do something fun or cool if you shake the micro:bit?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6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Lesson 1: Part 2  </a:t>
            </a:r>
            <a:br>
              <a:rPr lang="en-US" sz="4800" b="1"/>
            </a:br>
            <a:br>
              <a:rPr lang="en-US" sz="4800" b="1"/>
            </a:br>
            <a:r>
              <a:rPr lang="en-US" sz="4800" b="1"/>
              <a:t>Use the micro:bit to use the Neopixel LED Strip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do you need?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2178677" y="1690825"/>
            <a:ext cx="4428900" cy="4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we will need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Micro:bit</a:t>
            </a:r>
            <a:endParaRPr/>
          </a:p>
          <a:p>
            <a:pPr marL="514350" lvl="0" indent="-4641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Shield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LED light strip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USB cable (connect micro:bit to your computer)</a:t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l="49080"/>
          <a:stretch/>
        </p:blipFill>
        <p:spPr>
          <a:xfrm>
            <a:off x="7522606" y="1349375"/>
            <a:ext cx="34919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0"/>
          <p:cNvGrpSpPr/>
          <p:nvPr/>
        </p:nvGrpSpPr>
        <p:grpSpPr>
          <a:xfrm>
            <a:off x="8064050" y="1969293"/>
            <a:ext cx="947411" cy="915533"/>
            <a:chOff x="4681573" y="-261488"/>
            <a:chExt cx="649802" cy="664200"/>
          </a:xfrm>
        </p:grpSpPr>
        <p:sp>
          <p:nvSpPr>
            <p:cNvPr id="226" name="Google Shape;226;p30"/>
            <p:cNvSpPr txBox="1"/>
            <p:nvPr/>
          </p:nvSpPr>
          <p:spPr>
            <a:xfrm>
              <a:off x="4780575" y="-261482"/>
              <a:ext cx="550800" cy="5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4681573" y="-261488"/>
              <a:ext cx="549600" cy="664200"/>
            </a:xfrm>
            <a:prstGeom prst="ellipse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30"/>
          <p:cNvGrpSpPr/>
          <p:nvPr/>
        </p:nvGrpSpPr>
        <p:grpSpPr>
          <a:xfrm>
            <a:off x="7426687" y="4141266"/>
            <a:ext cx="1204570" cy="915533"/>
            <a:chOff x="4649401" y="-336784"/>
            <a:chExt cx="681974" cy="664200"/>
          </a:xfrm>
        </p:grpSpPr>
        <p:sp>
          <p:nvSpPr>
            <p:cNvPr id="229" name="Google Shape;229;p30"/>
            <p:cNvSpPr txBox="1"/>
            <p:nvPr/>
          </p:nvSpPr>
          <p:spPr>
            <a:xfrm>
              <a:off x="4780575" y="-261482"/>
              <a:ext cx="55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4649401" y="-336784"/>
              <a:ext cx="549600" cy="664200"/>
            </a:xfrm>
            <a:prstGeom prst="ellipse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30"/>
          <p:cNvGrpSpPr/>
          <p:nvPr/>
        </p:nvGrpSpPr>
        <p:grpSpPr>
          <a:xfrm>
            <a:off x="9216542" y="3951898"/>
            <a:ext cx="1322729" cy="840412"/>
            <a:chOff x="4702467" y="-352866"/>
            <a:chExt cx="957112" cy="664200"/>
          </a:xfrm>
        </p:grpSpPr>
        <p:sp>
          <p:nvSpPr>
            <p:cNvPr id="232" name="Google Shape;232;p30"/>
            <p:cNvSpPr txBox="1"/>
            <p:nvPr/>
          </p:nvSpPr>
          <p:spPr>
            <a:xfrm>
              <a:off x="4829179" y="-349275"/>
              <a:ext cx="83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4702467" y="-352866"/>
              <a:ext cx="549600" cy="664200"/>
            </a:xfrm>
            <a:prstGeom prst="ellipse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Program…..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 to:  </a:t>
            </a:r>
            <a:br>
              <a:rPr lang="en-US"/>
            </a:br>
            <a:r>
              <a:rPr lang="en-US" sz="4400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 sz="44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Click on New Project</a:t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982" y="4284145"/>
            <a:ext cx="2646975" cy="181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Give your project a name!</a:t>
            </a: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3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Lets give this one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b="1"/>
              <a:t>My Greenhouse </a:t>
            </a:r>
            <a:r>
              <a:rPr lang="en-US"/>
              <a:t>as we will re-use this file over and over again</a:t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6181" y="1690688"/>
            <a:ext cx="6673443" cy="405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About the micro:bit</a:t>
            </a:r>
            <a:endParaRPr/>
          </a:p>
        </p:txBody>
      </p:sp>
      <p:pic>
        <p:nvPicPr>
          <p:cNvPr id="98" name="Google Shape;98;p15" descr="Overview | micro:b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133" y="1318373"/>
            <a:ext cx="9667308" cy="393942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506070" y="5593976"/>
            <a:ext cx="3859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will connect our sensors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 rot="10800000" flipH="1">
            <a:off x="3126441" y="5109882"/>
            <a:ext cx="416859" cy="48409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1" name="Google Shape;101;p15"/>
          <p:cNvSpPr/>
          <p:nvPr/>
        </p:nvSpPr>
        <p:spPr>
          <a:xfrm>
            <a:off x="9744634" y="2427191"/>
            <a:ext cx="1308847" cy="410138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0824882" y="2044413"/>
            <a:ext cx="1258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“brain”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5"/>
          <p:cNvCxnSpPr>
            <a:stCxn id="102" idx="2"/>
          </p:cNvCxnSpPr>
          <p:nvPr/>
        </p:nvCxnSpPr>
        <p:spPr>
          <a:xfrm flipH="1">
            <a:off x="10925654" y="2413745"/>
            <a:ext cx="528600" cy="21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" name="Google Shape;104;p15"/>
          <p:cNvSpPr/>
          <p:nvPr/>
        </p:nvSpPr>
        <p:spPr>
          <a:xfrm>
            <a:off x="5957046" y="1395130"/>
            <a:ext cx="1559860" cy="410138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842313" y="411007"/>
            <a:ext cx="20596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Microbits can talk to each 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 flipH="1">
            <a:off x="6842313" y="950074"/>
            <a:ext cx="340659" cy="3881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7" name="Google Shape;107;p15"/>
          <p:cNvSpPr txBox="1"/>
          <p:nvPr/>
        </p:nvSpPr>
        <p:spPr>
          <a:xfrm>
            <a:off x="10430035" y="3836006"/>
            <a:ext cx="1578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play music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>
            <a:stCxn id="107" idx="0"/>
          </p:cNvCxnSpPr>
          <p:nvPr/>
        </p:nvCxnSpPr>
        <p:spPr>
          <a:xfrm rot="10800000">
            <a:off x="10521330" y="3219206"/>
            <a:ext cx="697800" cy="61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Installing the Neopixel extension</a:t>
            </a:r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943225" y="5076150"/>
            <a:ext cx="4368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70" b="1"/>
              <a:t>Click on Extensions</a:t>
            </a:r>
            <a:endParaRPr sz="3670" b="1"/>
          </a:p>
          <a:p>
            <a:pPr marL="22860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  <p:sp>
        <p:nvSpPr>
          <p:cNvPr id="254" name="Google Shape;254;p33"/>
          <p:cNvSpPr txBox="1"/>
          <p:nvPr/>
        </p:nvSpPr>
        <p:spPr>
          <a:xfrm>
            <a:off x="838200" y="1690825"/>
            <a:ext cx="7509300" cy="255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EXTENSION allows us to use new tools and sensors that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aren’t automatically recognized by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micro:bit.  Think of an extension as adding a library of blocks that allow you control a new sensor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950" y="537203"/>
            <a:ext cx="2651375" cy="601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33"/>
          <p:cNvCxnSpPr>
            <a:stCxn id="253" idx="3"/>
          </p:cNvCxnSpPr>
          <p:nvPr/>
        </p:nvCxnSpPr>
        <p:spPr>
          <a:xfrm rot="10800000" flipH="1">
            <a:off x="5311225" y="5417700"/>
            <a:ext cx="3710700" cy="2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Pick neopixel</a:t>
            </a: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276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Click on neopixel and click OK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Neopixel is a fancy word for LED light strip!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will now have a new set of blocks!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187" y="5199200"/>
            <a:ext cx="2996381" cy="157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597925" y="5226823"/>
            <a:ext cx="3657600" cy="7686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250" y="847130"/>
            <a:ext cx="4982950" cy="54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688135" y="-655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  Tell micro:bit it will have a LED strip</a:t>
            </a:r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688125" y="1969497"/>
            <a:ext cx="10515600" cy="29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/>
              <a:t>Drag the top block in neopixel to the on start block</a:t>
            </a:r>
            <a:endParaRPr sz="3300"/>
          </a:p>
          <a:p>
            <a:pPr marL="228600" lvl="0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/>
              <a:t>This tells micro:bit that it will have an LED strip attached.  </a:t>
            </a:r>
            <a:endParaRPr sz="3300"/>
          </a:p>
          <a:p>
            <a:pPr marL="685800" lvl="1" indent="-260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If you don’t do this you will get an error!!</a:t>
            </a:r>
            <a:endParaRPr sz="2900"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85" y="4532107"/>
            <a:ext cx="10314286" cy="1685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35"/>
          <p:cNvCxnSpPr/>
          <p:nvPr/>
        </p:nvCxnSpPr>
        <p:spPr>
          <a:xfrm>
            <a:off x="7552709" y="4954887"/>
            <a:ext cx="2153400" cy="56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703125" y="110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things to note here…</a:t>
            </a:r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763175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/>
              <a:t>Note the pin is</a:t>
            </a:r>
            <a:r>
              <a:rPr lang="en-US"/>
              <a:t> </a:t>
            </a:r>
            <a:r>
              <a:rPr lang="en-US" sz="4800"/>
              <a:t>P0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Count the number of LED bulbs on your LED strip. If the number is NOT 24 (the default number), you need to change the number</a:t>
            </a:r>
            <a:endParaRPr sz="4000"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25" y="4241196"/>
            <a:ext cx="10973219" cy="2761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6"/>
          <p:cNvCxnSpPr/>
          <p:nvPr/>
        </p:nvCxnSpPr>
        <p:spPr>
          <a:xfrm flipH="1">
            <a:off x="7491350" y="3682600"/>
            <a:ext cx="2250900" cy="141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2:  Plug your LED strip into your shield</a:t>
            </a:r>
            <a:endParaRPr/>
          </a:p>
        </p:txBody>
      </p:sp>
      <p:pic>
        <p:nvPicPr>
          <p:cNvPr id="287" name="Google Shape;28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53664" y="1539305"/>
            <a:ext cx="5560200" cy="4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/>
        </p:nvSpPr>
        <p:spPr>
          <a:xfrm>
            <a:off x="838200" y="1825625"/>
            <a:ext cx="37632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it is in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MakeCode we said the LED strip would be on P0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994" y="4881573"/>
            <a:ext cx="6580238" cy="1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/>
          <p:nvPr/>
        </p:nvSpPr>
        <p:spPr>
          <a:xfrm>
            <a:off x="2401529" y="5191118"/>
            <a:ext cx="3657600" cy="7686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499447" y="-19395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3:  Change the colors of the LED strip</a:t>
            </a:r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838200" y="1303820"/>
            <a:ext cx="10515600" cy="2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Let’s turn the LED strip to your favorite color </a:t>
            </a: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From the Neopixel Block drag the “strip show color” block to the forever block </a:t>
            </a:r>
            <a:endParaRPr sz="3000"/>
          </a:p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012" y="4234092"/>
            <a:ext cx="9858867" cy="203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191729" y="1"/>
            <a:ext cx="111621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Change the color of the LED strip</a:t>
            </a:r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 the color from red to your favorite color (avoid black for now!)</a:t>
            </a:r>
            <a:endParaRPr/>
          </a:p>
        </p:txBody>
      </p:sp>
      <p:grpSp>
        <p:nvGrpSpPr>
          <p:cNvPr id="304" name="Google Shape;304;p39"/>
          <p:cNvGrpSpPr/>
          <p:nvPr/>
        </p:nvGrpSpPr>
        <p:grpSpPr>
          <a:xfrm>
            <a:off x="1301422" y="3149948"/>
            <a:ext cx="3619048" cy="3980952"/>
            <a:chOff x="6581848" y="2010818"/>
            <a:chExt cx="3619048" cy="3980952"/>
          </a:xfrm>
        </p:grpSpPr>
        <p:pic>
          <p:nvPicPr>
            <p:cNvPr id="305" name="Google Shape;30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1848" y="2010818"/>
              <a:ext cx="3619048" cy="3980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39"/>
            <p:cNvSpPr/>
            <p:nvPr/>
          </p:nvSpPr>
          <p:spPr>
            <a:xfrm>
              <a:off x="8303342" y="4114485"/>
              <a:ext cx="1897500" cy="768600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" name="Google Shape;30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4574" y="3149955"/>
            <a:ext cx="6257426" cy="2931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Step 4: Plug your micro:bit into your computer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40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Download the code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Once program is downloaded unplug your micro:bit</a:t>
            </a:r>
            <a:endParaRPr/>
          </a:p>
        </p:txBody>
      </p:sp>
      <p:pic>
        <p:nvPicPr>
          <p:cNvPr id="314" name="Google Shape;314;p40" descr="Name Tag - Micro:Bit : 8 Steps - Instructab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470" y="1532705"/>
            <a:ext cx="6586330" cy="493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5:  Connect to Power and Shield</a:t>
            </a:r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9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Plug into shield:  Be sure the LED lights are facing up!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Shield should have 5V cord plugged in here – do not use micro:bit as power source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LED strip should turn your favorite color!</a:t>
            </a:r>
            <a:endParaRPr/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 r="11698"/>
          <a:stretch/>
        </p:blipFill>
        <p:spPr>
          <a:xfrm>
            <a:off x="5356875" y="1594325"/>
            <a:ext cx="5874075" cy="4989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41"/>
          <p:cNvCxnSpPr/>
          <p:nvPr/>
        </p:nvCxnSpPr>
        <p:spPr>
          <a:xfrm>
            <a:off x="4324900" y="3847675"/>
            <a:ext cx="4051800" cy="154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35C3ED-A92A-B856-6C22-12CD7D8B7414}"/>
              </a:ext>
            </a:extLst>
          </p:cNvPr>
          <p:cNvGrpSpPr/>
          <p:nvPr/>
        </p:nvGrpSpPr>
        <p:grpSpPr>
          <a:xfrm>
            <a:off x="7665048" y="2823336"/>
            <a:ext cx="1118520" cy="1522440"/>
            <a:chOff x="7665048" y="2823336"/>
            <a:chExt cx="1118520" cy="15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1E7F13-4A18-642A-8FC0-241FEF00264E}"/>
                    </a:ext>
                  </a:extLst>
                </p14:cNvPr>
                <p14:cNvContentPartPr/>
                <p14:nvPr/>
              </p14:nvContentPartPr>
              <p14:xfrm>
                <a:off x="8034048" y="3760416"/>
                <a:ext cx="551880" cy="585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1E7F13-4A18-642A-8FC0-241FEF0026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25408" y="3751416"/>
                  <a:ext cx="5695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63A3B0-A2E8-CE5B-61E2-40051EFCF3A1}"/>
                    </a:ext>
                  </a:extLst>
                </p14:cNvPr>
                <p14:cNvContentPartPr/>
                <p14:nvPr/>
              </p14:nvContentPartPr>
              <p14:xfrm>
                <a:off x="8120088" y="3482856"/>
                <a:ext cx="94680" cy="214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63A3B0-A2E8-CE5B-61E2-40051EFCF3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1088" y="3473856"/>
                  <a:ext cx="112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EFE4D7-B0F6-0ACB-0891-ABB6F821D291}"/>
                    </a:ext>
                  </a:extLst>
                </p14:cNvPr>
                <p14:cNvContentPartPr/>
                <p14:nvPr/>
              </p14:nvContentPartPr>
              <p14:xfrm>
                <a:off x="8099928" y="3622176"/>
                <a:ext cx="178560" cy="13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EFE4D7-B0F6-0ACB-0891-ABB6F821D2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91288" y="3613176"/>
                  <a:ext cx="196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E15C4E-55A7-9A5D-ECB7-359751AAE6B4}"/>
                    </a:ext>
                  </a:extLst>
                </p14:cNvPr>
                <p14:cNvContentPartPr/>
                <p14:nvPr/>
              </p14:nvContentPartPr>
              <p14:xfrm>
                <a:off x="7665048" y="3010896"/>
                <a:ext cx="140400" cy="412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E15C4E-55A7-9A5D-ECB7-359751AAE6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6048" y="3002256"/>
                  <a:ext cx="158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2CF4B4-F916-CD95-41D2-2A7D92B21B08}"/>
                    </a:ext>
                  </a:extLst>
                </p14:cNvPr>
                <p14:cNvContentPartPr/>
                <p14:nvPr/>
              </p14:nvContentPartPr>
              <p14:xfrm>
                <a:off x="7864848" y="3057336"/>
                <a:ext cx="158760" cy="21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2CF4B4-F916-CD95-41D2-2A7D92B21B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6208" y="3048336"/>
                  <a:ext cx="176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731BE0-58CC-889F-E484-6EA1976BEC77}"/>
                    </a:ext>
                  </a:extLst>
                </p14:cNvPr>
                <p14:cNvContentPartPr/>
                <p14:nvPr/>
              </p14:nvContentPartPr>
              <p14:xfrm>
                <a:off x="8248968" y="2926296"/>
                <a:ext cx="105120" cy="244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731BE0-58CC-889F-E484-6EA1976BEC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40328" y="2917656"/>
                  <a:ext cx="122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9981DE5-CCF7-E6B4-B65D-25A931725768}"/>
                    </a:ext>
                  </a:extLst>
                </p14:cNvPr>
                <p14:cNvContentPartPr/>
                <p14:nvPr/>
              </p14:nvContentPartPr>
              <p14:xfrm>
                <a:off x="8377488" y="3003696"/>
                <a:ext cx="90360" cy="11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9981DE5-CCF7-E6B4-B65D-25A9317257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68488" y="2995056"/>
                  <a:ext cx="10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35A900-4AA5-6E8A-C0A9-615B7C094E90}"/>
                    </a:ext>
                  </a:extLst>
                </p14:cNvPr>
                <p14:cNvContentPartPr/>
                <p14:nvPr/>
              </p14:nvContentPartPr>
              <p14:xfrm>
                <a:off x="8506008" y="2982456"/>
                <a:ext cx="42480" cy="10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535A900-4AA5-6E8A-C0A9-615B7C094E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97008" y="2973456"/>
                  <a:ext cx="6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B12BC6-4E4A-F54A-E3ED-D7AB3A9E2F97}"/>
                    </a:ext>
                  </a:extLst>
                </p14:cNvPr>
                <p14:cNvContentPartPr/>
                <p14:nvPr/>
              </p14:nvContentPartPr>
              <p14:xfrm>
                <a:off x="8509608" y="2823336"/>
                <a:ext cx="225000" cy="242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B12BC6-4E4A-F54A-E3ED-D7AB3A9E2F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0608" y="2814696"/>
                  <a:ext cx="242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140D7A-5D5B-EA34-7B92-EC19E5F15686}"/>
                    </a:ext>
                  </a:extLst>
                </p14:cNvPr>
                <p14:cNvContentPartPr/>
                <p14:nvPr/>
              </p14:nvContentPartPr>
              <p14:xfrm>
                <a:off x="8610048" y="2888496"/>
                <a:ext cx="173520" cy="4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140D7A-5D5B-EA34-7B92-EC19E5F156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01408" y="2879856"/>
                  <a:ext cx="191160" cy="63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>
            <a:spLocks noGrp="1"/>
          </p:cNvSpPr>
          <p:nvPr>
            <p:ph type="title"/>
          </p:nvPr>
        </p:nvSpPr>
        <p:spPr>
          <a:xfrm>
            <a:off x="323290" y="346999"/>
            <a:ext cx="62853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How about making the LED strip blink?</a:t>
            </a:r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body" idx="1"/>
          </p:nvPr>
        </p:nvSpPr>
        <p:spPr>
          <a:xfrm>
            <a:off x="323290" y="3066575"/>
            <a:ext cx="6713100" cy="28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 will need a Pause block from the Basic menu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Why?  - the micro:bit runs the program so fast that it will blink too fast for your eye to see!</a:t>
            </a:r>
            <a:endParaRPr dirty="0"/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116" y="0"/>
            <a:ext cx="360168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2"/>
          <p:cNvSpPr/>
          <p:nvPr/>
        </p:nvSpPr>
        <p:spPr>
          <a:xfrm>
            <a:off x="9456246" y="6089373"/>
            <a:ext cx="1897500" cy="7686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Lets Program…..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 to:  </a:t>
            </a:r>
            <a:br>
              <a:rPr lang="en-US"/>
            </a:br>
            <a:r>
              <a:rPr lang="en-US" sz="4400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 sz="44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Click on New Project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982" y="4284145"/>
            <a:ext cx="2646975" cy="181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have your LED strip blink two colors</a:t>
            </a:r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body" idx="1"/>
          </p:nvPr>
        </p:nvSpPr>
        <p:spPr>
          <a:xfrm>
            <a:off x="838200" y="1807337"/>
            <a:ext cx="587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</a:pPr>
            <a:r>
              <a:rPr lang="en-US" sz="3800" dirty="0"/>
              <a:t>Drag from the</a:t>
            </a:r>
            <a:endParaRPr sz="3800" dirty="0"/>
          </a:p>
          <a:p>
            <a:pPr marL="68580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 dirty="0"/>
              <a:t>Another strip show color</a:t>
            </a:r>
            <a:endParaRPr sz="3400" dirty="0"/>
          </a:p>
          <a:p>
            <a:pPr marL="68580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 dirty="0"/>
              <a:t>From the                                    block</a:t>
            </a:r>
            <a:endParaRPr sz="3400" dirty="0"/>
          </a:p>
          <a:p>
            <a:pPr marL="114300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Put two Pause statements at 2000ms (2 seconds)</a:t>
            </a:r>
          </a:p>
          <a:p>
            <a:pPr marL="685800" lvl="1" indent="-292100">
              <a:buSzPts val="3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need the second pause, otherwise you may not see the red color.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800" dirty="0"/>
          </a:p>
        </p:txBody>
      </p:sp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181" y="2002939"/>
            <a:ext cx="4219048" cy="32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249" y="1885900"/>
            <a:ext cx="2104762" cy="4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9425" y="3118277"/>
            <a:ext cx="2161900" cy="2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 To avoid glitchiness</a:t>
            </a: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 dirty="0"/>
              <a:t>Take your micro:bit out of your shield</a:t>
            </a:r>
            <a:endParaRPr sz="33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 dirty="0"/>
              <a:t>Connect your micro:bit to your computer</a:t>
            </a:r>
            <a:endParaRPr sz="33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 dirty="0"/>
              <a:t>Download the code to micro:bit (while not inside the shield!).</a:t>
            </a:r>
            <a:endParaRPr sz="33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 dirty="0"/>
              <a:t>Place the micro:bit back into the shield! </a:t>
            </a:r>
            <a:endParaRPr sz="3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352" name="Google Shape;35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Can you make your LED strip look like a rainbow?  (HINT look in the neopixel block for the rainbow)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Can you make your LED strip blink slowly between 5 different colors?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Hint: think Pauses!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if you wanted to light up one LED bulb at time?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Hint: you will need these two blocks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(click on the … more to find this block)</a:t>
            </a:r>
            <a:endParaRPr/>
          </a:p>
        </p:txBody>
      </p:sp>
      <p:pic>
        <p:nvPicPr>
          <p:cNvPr id="353" name="Google Shape;3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721" y="4899990"/>
            <a:ext cx="4447619" cy="5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861" y="4943058"/>
            <a:ext cx="1971429" cy="62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360" name="Google Shape;36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4"/>
            </a:pPr>
            <a:r>
              <a:rPr lang="en-US"/>
              <a:t>Can you use the buttons to change the color of the LED strip?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HINT:  You need to use “on button ….”  From the </a:t>
            </a:r>
            <a:r>
              <a:rPr lang="en-US" b="1"/>
              <a:t>INPUT</a:t>
            </a:r>
            <a:r>
              <a:rPr lang="en-US"/>
              <a:t> block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5.  Can you have your micro:bit show an icon that aligns with a color on the LED 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strip?  For example, an angry face icon and red LED lights?</a:t>
            </a:r>
            <a:endParaRPr/>
          </a:p>
          <a:p>
            <a:pPr marL="0" lvl="1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6.  What other fun things did you try?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1" name="Google Shape;3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6353" y="2859841"/>
            <a:ext cx="2345299" cy="115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>
            <a:spLocks noGrp="1"/>
          </p:cNvSpPr>
          <p:nvPr>
            <p:ph type="title"/>
          </p:nvPr>
        </p:nvSpPr>
        <p:spPr>
          <a:xfrm>
            <a:off x="0" y="77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Solution to Challenge 3</a:t>
            </a:r>
            <a:endParaRPr/>
          </a:p>
        </p:txBody>
      </p:sp>
      <p:pic>
        <p:nvPicPr>
          <p:cNvPr id="373" name="Google Shape;373;p48"/>
          <p:cNvPicPr preferRelativeResize="0"/>
          <p:nvPr/>
        </p:nvPicPr>
        <p:blipFill rotWithShape="1">
          <a:blip r:embed="rId3">
            <a:alphaModFix/>
          </a:blip>
          <a:srcRect b="9965"/>
          <a:stretch>
            <a:fillRect/>
          </a:stretch>
        </p:blipFill>
        <p:spPr>
          <a:xfrm>
            <a:off x="1601883" y="1045045"/>
            <a:ext cx="9932374" cy="556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 to Challenge 4: Use buttons to control LED strip–NOTE–Forever loop needs to be empty!</a:t>
            </a:r>
            <a:endParaRPr/>
          </a:p>
        </p:txBody>
      </p:sp>
      <p:pic>
        <p:nvPicPr>
          <p:cNvPr id="379" name="Google Shape;37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3925" y="1690688"/>
            <a:ext cx="8533334" cy="49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Give your project a name!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6329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can give any name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 to give a name that describes the program!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Easier to remember!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Click create!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325" y="1825625"/>
            <a:ext cx="7056911" cy="393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Connect micro:bit to your computer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899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micro:bit may have a program on it… so 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micro:bit may make a lot of noise or images may start to flash.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Ignore it for now.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9" name="Google Shape;129;p18" descr="Name Tag - Micro:Bit : 8 Steps - Instructab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356" y="1443623"/>
            <a:ext cx="6586330" cy="493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838200" y="320100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Introduce YOUR micro:bit to YOUR computer</a:t>
            </a: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376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37061">
              <a:spcBef>
                <a:spcPts val="0"/>
              </a:spcBef>
              <a:buSzPts val="2500"/>
            </a:pPr>
            <a:r>
              <a:rPr lang="en-US" sz="2400" dirty="0">
                <a:solidFill>
                  <a:schemeClr val="dk1"/>
                </a:solidFill>
              </a:rPr>
              <a:t>In </a:t>
            </a:r>
            <a:r>
              <a:rPr lang="en-US" sz="2400" dirty="0" err="1">
                <a:solidFill>
                  <a:schemeClr val="dk1"/>
                </a:solidFill>
              </a:rPr>
              <a:t>Makecode</a:t>
            </a:r>
            <a:r>
              <a:rPr lang="en-US" sz="2400" dirty="0">
                <a:solidFill>
                  <a:schemeClr val="dk1"/>
                </a:solidFill>
              </a:rPr>
              <a:t>:</a:t>
            </a:r>
            <a:endParaRPr sz="2400" dirty="0">
              <a:solidFill>
                <a:schemeClr val="dk1"/>
              </a:solidFill>
            </a:endParaRPr>
          </a:p>
          <a:p>
            <a:pPr marL="237061" indent="-237061">
              <a:spcBef>
                <a:spcPts val="1067"/>
              </a:spcBef>
              <a:buSzPts val="2500"/>
            </a:pPr>
            <a:r>
              <a:rPr lang="en-US" sz="2400" dirty="0">
                <a:solidFill>
                  <a:schemeClr val="dk1"/>
                </a:solidFill>
              </a:rPr>
              <a:t>Click on the three dots next to the “Download” button in the bottom left of the screen</a:t>
            </a:r>
            <a:endParaRPr sz="2400" dirty="0">
              <a:solidFill>
                <a:schemeClr val="dk1"/>
              </a:solidFill>
            </a:endParaRPr>
          </a:p>
          <a:p>
            <a:pPr marL="237061" indent="-237061">
              <a:spcBef>
                <a:spcPts val="1067"/>
              </a:spcBef>
              <a:buSzPts val="2500"/>
            </a:pPr>
            <a:r>
              <a:rPr lang="en-US" sz="2400" dirty="0">
                <a:solidFill>
                  <a:schemeClr val="dk1"/>
                </a:solidFill>
              </a:rPr>
              <a:t>Choose “Connect device”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955" y="2041586"/>
            <a:ext cx="5917732" cy="31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7">
            <a:extLst>
              <a:ext uri="{FF2B5EF4-FFF2-40B4-BE49-F238E27FC236}">
                <a16:creationId xmlns:a16="http://schemas.microsoft.com/office/drawing/2014/main" id="{5AE0C11D-E380-6C7E-6319-6F6B18F634FF}"/>
              </a:ext>
            </a:extLst>
          </p:cNvPr>
          <p:cNvSpPr/>
          <p:nvPr/>
        </p:nvSpPr>
        <p:spPr>
          <a:xfrm>
            <a:off x="8302676" y="3260436"/>
            <a:ext cx="1828800" cy="37869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16;p7">
            <a:extLst>
              <a:ext uri="{FF2B5EF4-FFF2-40B4-BE49-F238E27FC236}">
                <a16:creationId xmlns:a16="http://schemas.microsoft.com/office/drawing/2014/main" id="{BE265237-D913-2ACA-E506-ABFB58A2A5DC}"/>
              </a:ext>
            </a:extLst>
          </p:cNvPr>
          <p:cNvSpPr/>
          <p:nvPr/>
        </p:nvSpPr>
        <p:spPr>
          <a:xfrm>
            <a:off x="8451273" y="4350327"/>
            <a:ext cx="609601" cy="37869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Click NEXT when window pops up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854" y="1642645"/>
            <a:ext cx="8868449" cy="4259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7">
            <a:extLst>
              <a:ext uri="{FF2B5EF4-FFF2-40B4-BE49-F238E27FC236}">
                <a16:creationId xmlns:a16="http://schemas.microsoft.com/office/drawing/2014/main" id="{75959038-EE1B-CC25-56F2-21969DFD77D3}"/>
              </a:ext>
            </a:extLst>
          </p:cNvPr>
          <p:cNvSpPr/>
          <p:nvPr/>
        </p:nvSpPr>
        <p:spPr>
          <a:xfrm>
            <a:off x="8672131" y="5095540"/>
            <a:ext cx="1828800" cy="77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Select your micro:bit</a:t>
            </a: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422400" cy="26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 fontScale="85000" lnSpcReduction="10000"/>
          </a:bodyPr>
          <a:lstStyle/>
          <a:p>
            <a:pPr marL="237061" indent="-228594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dirty="0"/>
              <a:t>Click on BBC micro:bit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Should be the only option</a:t>
            </a:r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Click “Connect” after selecting the Micro:bit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Click DONE when connected!</a:t>
            </a:r>
            <a:endParaRPr dirty="0"/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29639"/>
          <a:stretch/>
        </p:blipFill>
        <p:spPr>
          <a:xfrm>
            <a:off x="4602215" y="1749963"/>
            <a:ext cx="7320215" cy="450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/>
          <p:nvPr/>
        </p:nvSpPr>
        <p:spPr>
          <a:xfrm>
            <a:off x="5181600" y="2131057"/>
            <a:ext cx="1828800" cy="77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69" y="4503247"/>
            <a:ext cx="3991003" cy="21717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8">
            <a:extLst>
              <a:ext uri="{FF2B5EF4-FFF2-40B4-BE49-F238E27FC236}">
                <a16:creationId xmlns:a16="http://schemas.microsoft.com/office/drawing/2014/main" id="{DDAD9D6C-1880-91C5-7F9D-F884B6E48611}"/>
              </a:ext>
            </a:extLst>
          </p:cNvPr>
          <p:cNvSpPr/>
          <p:nvPr/>
        </p:nvSpPr>
        <p:spPr>
          <a:xfrm>
            <a:off x="7416800" y="5403274"/>
            <a:ext cx="1043709" cy="36021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Lets get your name on the micro:bit</a:t>
            </a:r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0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SzPts val="1400"/>
              <a:buNone/>
            </a:pPr>
            <a:r>
              <a:rPr lang="en-US" dirty="0"/>
              <a:t>In </a:t>
            </a:r>
            <a:r>
              <a:rPr lang="en-US" dirty="0" err="1"/>
              <a:t>MakeCode</a:t>
            </a:r>
            <a:r>
              <a:rPr lang="en-US" dirty="0"/>
              <a:t>: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Click on </a:t>
            </a:r>
            <a:r>
              <a:rPr lang="en-US" dirty="0">
                <a:solidFill>
                  <a:srgbClr val="1155CC"/>
                </a:solidFill>
              </a:rPr>
              <a:t>“Basic”</a:t>
            </a:r>
            <a:r>
              <a:rPr lang="en-US" dirty="0"/>
              <a:t> from the left panel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Drag </a:t>
            </a:r>
            <a:r>
              <a:rPr lang="en-US" b="1" dirty="0"/>
              <a:t>show string </a:t>
            </a:r>
            <a:r>
              <a:rPr lang="en-US" dirty="0"/>
              <a:t>block to “forever” loop</a:t>
            </a:r>
            <a:endParaRPr dirty="0"/>
          </a:p>
          <a:p>
            <a:pPr marL="694249" lvl="1" indent="-237061"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Whatever is in the forever loop runs FOREVER! (It means “Repeat forever”)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694249" lvl="1" indent="-203195">
              <a:spcBef>
                <a:spcPts val="533"/>
              </a:spcBef>
              <a:buSzPts val="1400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“String” is a set of characters representing Text and Number digits, like: Hello World, deer23tiger, etc.</a:t>
            </a:r>
            <a:br>
              <a:rPr lang="en-US" dirty="0">
                <a:latin typeface="Lato"/>
                <a:ea typeface="Lato"/>
                <a:cs typeface="Lato"/>
                <a:sym typeface="Lato"/>
              </a:rPr>
            </a:br>
            <a:endParaRPr dirty="0"/>
          </a:p>
          <a:p>
            <a:pPr marL="237061" indent="-237061"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-US" dirty="0"/>
              <a:t>Change the “Hello” to your name:</a:t>
            </a:r>
            <a:br>
              <a:rPr lang="en-US" dirty="0"/>
            </a:br>
            <a:r>
              <a:rPr lang="en-US" dirty="0"/>
              <a:t>	(Such as: “Peter”)</a:t>
            </a:r>
            <a:endParaRPr dirty="0"/>
          </a:p>
          <a:p>
            <a:pPr marL="457189" indent="0">
              <a:spcBef>
                <a:spcPts val="533"/>
              </a:spcBef>
              <a:buSzPts val="1400"/>
              <a:buNone/>
            </a:pPr>
            <a:endParaRPr dirty="0"/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r="38522"/>
          <a:stretch/>
        </p:blipFill>
        <p:spPr>
          <a:xfrm>
            <a:off x="6519258" y="1547382"/>
            <a:ext cx="4667341" cy="4545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9"/>
          <p:cNvCxnSpPr/>
          <p:nvPr/>
        </p:nvCxnSpPr>
        <p:spPr>
          <a:xfrm>
            <a:off x="7258863" y="2266499"/>
            <a:ext cx="576400" cy="2028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9"/>
          <p:cNvCxnSpPr/>
          <p:nvPr/>
        </p:nvCxnSpPr>
        <p:spPr>
          <a:xfrm rot="10800000" flipH="1">
            <a:off x="8962711" y="2872803"/>
            <a:ext cx="939600" cy="151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Widescreen</PresentationFormat>
  <Paragraphs>155</Paragraphs>
  <Slides>35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Lato</vt:lpstr>
      <vt:lpstr>Office Theme</vt:lpstr>
      <vt:lpstr>Lesson 1: Part 1  Introduction to Micro:bit </vt:lpstr>
      <vt:lpstr>About the micro:bit</vt:lpstr>
      <vt:lpstr>Lets Program…..</vt:lpstr>
      <vt:lpstr>Give your project a name!</vt:lpstr>
      <vt:lpstr>Connect micro:bit to your computer</vt:lpstr>
      <vt:lpstr>Introduce YOUR micro:bit to YOUR computer</vt:lpstr>
      <vt:lpstr>Click NEXT when window pops up</vt:lpstr>
      <vt:lpstr>Select your micro:bit</vt:lpstr>
      <vt:lpstr>Lets get your name on the micro:bit</vt:lpstr>
      <vt:lpstr>Always remember to make sure your micro:bit is plugged into the computer and click DOWNLOAD!</vt:lpstr>
      <vt:lpstr>Now let’s play a little…..</vt:lpstr>
      <vt:lpstr>If This Happens then DO that!</vt:lpstr>
      <vt:lpstr>Always remember to make sure your micro:bit is plugged into the computer and click DOWNLOAD!</vt:lpstr>
      <vt:lpstr>Play… how about music?</vt:lpstr>
      <vt:lpstr>Challenges </vt:lpstr>
      <vt:lpstr>Lesson 1: Part 2    Use the micro:bit to use the Neopixel LED Strip</vt:lpstr>
      <vt:lpstr>What do you need?</vt:lpstr>
      <vt:lpstr>Let’s Program…..</vt:lpstr>
      <vt:lpstr>Give your project a name!</vt:lpstr>
      <vt:lpstr>Installing the Neopixel extension</vt:lpstr>
      <vt:lpstr>Pick neopixel</vt:lpstr>
      <vt:lpstr>Step 1:  Tell micro:bit it will have a LED strip</vt:lpstr>
      <vt:lpstr>Two things to note here…</vt:lpstr>
      <vt:lpstr>Step 2:  Plug your LED strip into your shield</vt:lpstr>
      <vt:lpstr>Step 3:  Change the colors of the LED strip</vt:lpstr>
      <vt:lpstr>Change the color of the LED strip</vt:lpstr>
      <vt:lpstr>Step 4: Plug your micro:bit into your computer</vt:lpstr>
      <vt:lpstr>Step 5:  Connect to Power and Shield</vt:lpstr>
      <vt:lpstr>How about making the LED strip blink?</vt:lpstr>
      <vt:lpstr>Let’s have your LED strip blink two colors</vt:lpstr>
      <vt:lpstr>Note:  To avoid glitchiness</vt:lpstr>
      <vt:lpstr>Challenges</vt:lpstr>
      <vt:lpstr>Challenges</vt:lpstr>
      <vt:lpstr>Solution to Challenge 3</vt:lpstr>
      <vt:lpstr>Solution to Challenge 4: Use buttons to control LED strip–NOTE–Forever loop needs to be empty!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2025-06-18T01:12:03Z</dcterms:modified>
</cp:coreProperties>
</file>