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64C8-59CD-4E40-B537-B016E1BC7AA9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9142-A08F-45A1-929A-624B6392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6f001c057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g346f001c05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6f001c0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6f001c057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46f001c05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6f001c05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46f001c057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46f001c057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6f001c05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46f001c057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46f001c057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6f001c05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46f001c057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46f001c057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22717cc0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22717cc0b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522717cc0b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6f001c05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6f001c057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sensor 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converts the data to electrical signals </a:t>
            </a:r>
            <a:endParaRPr/>
          </a:p>
        </p:txBody>
      </p:sp>
      <p:sp>
        <p:nvSpPr>
          <p:cNvPr id="233" name="Google Shape;233;g346f001c057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22717cc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522717cc0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522717cc0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22717cc0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22717cc0b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sensor 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converts the data to electrical signals </a:t>
            </a:r>
            <a:endParaRPr/>
          </a:p>
        </p:txBody>
      </p:sp>
      <p:sp>
        <p:nvSpPr>
          <p:cNvPr id="256" name="Google Shape;256;g3522717cc0b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6f001c05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6f001c057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46f001c057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22717cc0b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3522717cc0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22717cc0b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3522717cc0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22717cc0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22717cc0b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3522717cc0b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22717cc0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522717cc0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8334-DE84-B304-BEA1-F5472F7DD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6CA8D-AC76-0345-4EC9-CC601D605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E113-E669-135F-4129-9E7D1365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9FBD-1720-3DC0-5DF9-DE7E5780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3DEC-04FB-4B55-B529-92264B2B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85AE-1C33-A87B-A583-DFA8AF87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5AF87-9550-5C56-42C9-1780E5184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D23F-88DD-3A54-A0FA-9391C148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FA366-8EE6-176F-B27C-E60F46B5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6A40-DA28-1449-1027-B87082F4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CDAEB-D452-8B44-55BE-4E677443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593BA-F3A7-C01E-99F8-1E39A5695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31B0F-A114-B367-23BD-6DB00A5C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20AA-F058-A3E2-1B84-19ECE693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58B83-71E2-186E-53D5-40A48785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E272-FD45-FABB-FDE1-199C444E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F7DC3-8B83-40F1-D6D6-3202E8CD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C35D-0A59-C345-41F4-57F0D7A6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B5A5-A6D7-A821-DD55-12F5BC91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B493-8F7D-C901-6754-08A18C6E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7567-670C-8601-ABED-0A79BC24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9E32F-F034-BA5D-2156-1CB91693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5B98-7C0B-4E55-C45C-98DA9D1F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8C3B-2237-962D-D4D3-F72763FE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2666-AE23-3C9F-6D63-6AB151A6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BA66-BF7A-CA9E-6AD1-F8850E5A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FECD-AE87-79F8-82B3-653DAE0B8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16786-FDD7-85FB-8C8B-478708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9512D-1A6E-1DCF-8102-270E2022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B6090-0440-C166-8182-27AB5E24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D03B8-2ADE-C30A-AC48-09882E39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1FEC-AE85-1A24-EBC3-0766440C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E73F8-55E0-520B-DF0E-C35D55B2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6A663-4C52-F571-255E-9166D413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556B1-9698-97C5-CBF8-D24A6A168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441FB-CC18-EB42-1E23-39FB13510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0072F-B3B0-C82C-6819-C48DB159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F70F3-EEFD-24F2-541A-00551FC0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9AE11-8A11-04C0-77F2-941A3DD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BCB6-CF40-6AEB-3057-B5830B56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64B25-6534-699C-2823-7D9D7311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A9BB1-D1B2-4D77-9A84-72507B11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6DB9A-667E-A72F-1AC3-B0477D75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D5143-1AC9-5F06-B53F-641998D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C33BF-CCFD-60B1-AC5D-40228DC7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2A3AA-27D5-4F93-1234-58055A17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7AB8-0A8F-CFAB-5129-6262569B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BBE4-525D-A24B-8EDC-76BC30C8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0365C-5C13-F0DE-B0AD-A8DB3728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F0951-1A13-340B-6A63-8FC76C45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01F19-A38F-2499-EDCD-7F8C0FF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1744-80CD-5BA1-130C-D0A43F44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11C4-79C3-C0DA-A1D6-642D4782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8ABE4-A07D-08DF-A84C-733784AE8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9A39-D9F3-3F76-1E44-FB70AD76E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0F1E1-8849-0CFF-E0F2-89C1B0FE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1451-E9F3-7FBD-6080-E81A0AED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504FA-49CB-E68A-F7BA-855A931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AFA30-3565-AF84-B5DF-BF7B3EE8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092E7-9692-B573-9AD2-17B32E27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3741-9E33-DF37-D3CD-700EAD18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B2AEE-6A2D-4C1F-9E70-CF0E9A64A166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2810-71C6-149B-06D1-E4EDE6D97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EBBB-652A-6458-3B6A-66E2DB72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F6EF7-E849-46CA-80D2-B2775A83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6f001c057_0_146"/>
          <p:cNvSpPr txBox="1">
            <a:spLocks noGrp="1"/>
          </p:cNvSpPr>
          <p:nvPr>
            <p:ph type="title"/>
          </p:nvPr>
        </p:nvSpPr>
        <p:spPr>
          <a:xfrm>
            <a:off x="838200" y="1104451"/>
            <a:ext cx="10515600" cy="464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800" b="1"/>
              <a:t>Lesson 0b</a:t>
            </a:r>
            <a:br>
              <a:rPr lang="en-US" sz="4800" b="1"/>
            </a:br>
            <a:br>
              <a:rPr lang="en-US" sz="4800" b="1"/>
            </a:br>
            <a:r>
              <a:rPr lang="en-US" sz="4800">
                <a:solidFill>
                  <a:srgbClr val="75C5D8"/>
                </a:solidFill>
                <a:latin typeface="Lato Light"/>
                <a:ea typeface="Lato Light"/>
                <a:cs typeface="Lato Light"/>
                <a:sym typeface="Lato Light"/>
              </a:rPr>
              <a:t>Getting Started with the sensors</a:t>
            </a:r>
            <a:endParaRPr>
              <a:solidFill>
                <a:srgbClr val="75C5D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6f001c057_0_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Step 4: Call the functions</a:t>
            </a:r>
            <a:endParaRPr/>
          </a:p>
        </p:txBody>
      </p:sp>
      <p:sp>
        <p:nvSpPr>
          <p:cNvPr id="316" name="Google Shape;316;g346f001c057_0_162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62384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US" sz="2400"/>
              <a:t>Remember to call the functions in the “forever” loop so that micro:bit will carry out these functions!!</a:t>
            </a:r>
            <a:endParaRPr sz="2400"/>
          </a:p>
          <a:p>
            <a:pPr marL="0" indent="0">
              <a:spcBef>
                <a:spcPts val="1067"/>
              </a:spcBef>
              <a:buNone/>
            </a:pPr>
            <a:endParaRPr sz="2400"/>
          </a:p>
          <a:p>
            <a:pPr marL="0" indent="0">
              <a:spcBef>
                <a:spcPts val="1067"/>
              </a:spcBef>
              <a:buNone/>
            </a:pPr>
            <a:r>
              <a:rPr lang="en-US" sz="2400"/>
              <a:t>Pay attention to the sequence- Your micro:bit must first get the data and then display!</a:t>
            </a:r>
            <a:endParaRPr sz="2400"/>
          </a:p>
        </p:txBody>
      </p:sp>
      <p:pic>
        <p:nvPicPr>
          <p:cNvPr id="317" name="Google Shape;317;g346f001c057_0_162" title="Screenshot 2025-04-14 at 10.45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400" y="1825633"/>
            <a:ext cx="37846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6f001c057_0_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What the final code looks like if we want to monitor the temperature and humidity?</a:t>
            </a:r>
            <a:endParaRPr/>
          </a:p>
        </p:txBody>
      </p:sp>
      <p:sp>
        <p:nvSpPr>
          <p:cNvPr id="324" name="Google Shape;324;g346f001c057_0_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pic>
        <p:nvPicPr>
          <p:cNvPr id="325" name="Google Shape;325;g346f001c057_0_168" title="Screenshot 2025-04-14 at 10.48.2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980" y="1839884"/>
            <a:ext cx="5669609" cy="43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6f001c057_0_1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What if we also want to monitor the light?</a:t>
            </a:r>
            <a:endParaRPr/>
          </a:p>
        </p:txBody>
      </p:sp>
      <p:sp>
        <p:nvSpPr>
          <p:cNvPr id="332" name="Google Shape;332;g346f001c057_0_174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40888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US" sz="2400"/>
              <a:t>We need a light sensor.  </a:t>
            </a:r>
            <a:endParaRPr sz="2400"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US"/>
              <a:t>Light sensor needs to be turned on first. 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US"/>
              <a:t>Define a variable called “lux” to store light data. 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US"/>
              <a:t>Add the variable to the “getdata” function</a:t>
            </a:r>
            <a:endParaRPr/>
          </a:p>
        </p:txBody>
      </p:sp>
      <p:pic>
        <p:nvPicPr>
          <p:cNvPr id="333" name="Google Shape;333;g346f001c057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273" y="1614667"/>
            <a:ext cx="3814227" cy="1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46f001c057_0_174" title="Screenshot 2025-04-14 at 10.54.4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200" y="3143468"/>
            <a:ext cx="6858600" cy="324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6f001c057_0_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Display light data on the OLED display</a:t>
            </a:r>
            <a:endParaRPr/>
          </a:p>
        </p:txBody>
      </p:sp>
      <p:sp>
        <p:nvSpPr>
          <p:cNvPr id="341" name="Google Shape;341;g346f001c057_0_1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pic>
        <p:nvPicPr>
          <p:cNvPr id="342" name="Google Shape;342;g346f001c057_0_180" title="Screenshot 2025-04-14 at 10.55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214" y="1258551"/>
            <a:ext cx="4421471" cy="548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22717cc0b_0_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final code</a:t>
            </a:r>
            <a:endParaRPr/>
          </a:p>
        </p:txBody>
      </p:sp>
      <p:sp>
        <p:nvSpPr>
          <p:cNvPr id="349" name="Google Shape;349;g3522717cc0b_0_2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pic>
        <p:nvPicPr>
          <p:cNvPr id="350" name="Google Shape;350;g3522717cc0b_0_231" title="Screenshot 2025-04-14 at 10.56.1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435" y="479967"/>
            <a:ext cx="5776956" cy="548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6f001c057_0_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en-US" sz="4267">
                <a:solidFill>
                  <a:schemeClr val="dk1"/>
                </a:solidFill>
              </a:rPr>
              <a:t>How can we monitor the temperature and humidity?</a:t>
            </a:r>
            <a:endParaRPr/>
          </a:p>
        </p:txBody>
      </p:sp>
      <p:sp>
        <p:nvSpPr>
          <p:cNvPr id="236" name="Google Shape;236;g346f001c057_0_150"/>
          <p:cNvSpPr txBox="1">
            <a:spLocks noGrp="1"/>
          </p:cNvSpPr>
          <p:nvPr>
            <p:ph type="body" idx="1"/>
          </p:nvPr>
        </p:nvSpPr>
        <p:spPr>
          <a:xfrm>
            <a:off x="838200" y="1825630"/>
            <a:ext cx="10515600" cy="38916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77500" lnSpcReduction="20000"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US" sz="2667" dirty="0"/>
              <a:t>What would we need?</a:t>
            </a:r>
            <a:endParaRPr sz="2667" dirty="0"/>
          </a:p>
          <a:p>
            <a:pPr marL="609585" indent="-405543">
              <a:lnSpc>
                <a:spcPct val="120000"/>
              </a:lnSpc>
              <a:spcBef>
                <a:spcPts val="1067"/>
              </a:spcBef>
              <a:buSzPct val="100000"/>
              <a:buChar char="-"/>
            </a:pPr>
            <a:r>
              <a:rPr lang="en-US" sz="2667" dirty="0"/>
              <a:t>Sensors to sense the air temperature and humidity</a:t>
            </a:r>
            <a:endParaRPr sz="2667" dirty="0"/>
          </a:p>
          <a:p>
            <a:pPr marL="609585" indent="-405543">
              <a:lnSpc>
                <a:spcPct val="120000"/>
              </a:lnSpc>
              <a:spcBef>
                <a:spcPts val="0"/>
              </a:spcBef>
              <a:buSzPct val="100000"/>
              <a:buChar char="-"/>
            </a:pPr>
            <a:r>
              <a:rPr lang="en-US" sz="2667" dirty="0"/>
              <a:t>OLED display to display the data (we need to see it live!! a display of the temperature and humidity data, much better than the LED display on micro:bit!)</a:t>
            </a:r>
            <a:endParaRPr sz="2667" dirty="0"/>
          </a:p>
          <a:p>
            <a:pPr marL="609585" indent="-405543">
              <a:lnSpc>
                <a:spcPct val="120000"/>
              </a:lnSpc>
              <a:spcBef>
                <a:spcPts val="0"/>
              </a:spcBef>
              <a:buSzPct val="100000"/>
              <a:buChar char="-"/>
            </a:pPr>
            <a:r>
              <a:rPr lang="en-US" sz="2667" dirty="0"/>
              <a:t>micro:bit + shield (to plug-in the sensors)</a:t>
            </a:r>
            <a:endParaRPr sz="2667" dirty="0"/>
          </a:p>
          <a:p>
            <a:pPr marL="609585" indent="-405543">
              <a:lnSpc>
                <a:spcPct val="120000"/>
              </a:lnSpc>
              <a:spcBef>
                <a:spcPts val="0"/>
              </a:spcBef>
              <a:buSzPct val="100000"/>
              <a:buChar char="-"/>
            </a:pPr>
            <a:r>
              <a:rPr lang="en-US" sz="2667" dirty="0"/>
              <a:t>code</a:t>
            </a:r>
            <a:endParaRPr sz="2667" dirty="0"/>
          </a:p>
          <a:p>
            <a:pPr marL="609585" indent="0">
              <a:spcBef>
                <a:spcPts val="1067"/>
              </a:spcBef>
              <a:buNone/>
            </a:pPr>
            <a:endParaRPr sz="2667" dirty="0"/>
          </a:p>
          <a:p>
            <a:pPr marL="0" indent="0">
              <a:spcBef>
                <a:spcPts val="1067"/>
              </a:spcBef>
              <a:buNone/>
            </a:pPr>
            <a:r>
              <a:rPr lang="en-US" sz="2667" dirty="0"/>
              <a:t>What does a sensor do?</a:t>
            </a:r>
            <a:endParaRPr sz="2667" dirty="0"/>
          </a:p>
          <a:p>
            <a:pPr marL="0" indent="0">
              <a:lnSpc>
                <a:spcPct val="120000"/>
              </a:lnSpc>
              <a:spcBef>
                <a:spcPts val="1067"/>
              </a:spcBef>
              <a:buNone/>
            </a:pPr>
            <a:r>
              <a:rPr lang="en-US" sz="2667" dirty="0"/>
              <a:t>A sensor detects and measures the air temperature, and convert it into electrical signals for the micro:bit to process. </a:t>
            </a:r>
            <a:endParaRPr sz="2667" dirty="0"/>
          </a:p>
          <a:p>
            <a:pPr marL="0" indent="0">
              <a:spcBef>
                <a:spcPts val="1067"/>
              </a:spcBef>
              <a:buNone/>
            </a:pPr>
            <a:endParaRPr dirty="0"/>
          </a:p>
        </p:txBody>
      </p:sp>
      <p:sp>
        <p:nvSpPr>
          <p:cNvPr id="237" name="Google Shape;237;g346f001c057_0_150"/>
          <p:cNvSpPr txBox="1"/>
          <p:nvPr/>
        </p:nvSpPr>
        <p:spPr>
          <a:xfrm>
            <a:off x="10279800" y="4370700"/>
            <a:ext cx="11932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33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22717cc0b_0_12"/>
          <p:cNvSpPr txBox="1">
            <a:spLocks noGrp="1"/>
          </p:cNvSpPr>
          <p:nvPr>
            <p:ph type="title"/>
          </p:nvPr>
        </p:nvSpPr>
        <p:spPr>
          <a:xfrm>
            <a:off x="525057" y="-102716"/>
            <a:ext cx="11221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What we need:</a:t>
            </a:r>
            <a:endParaRPr/>
          </a:p>
        </p:txBody>
      </p:sp>
      <p:sp>
        <p:nvSpPr>
          <p:cNvPr id="244" name="Google Shape;244;g3522717cc0b_0_12"/>
          <p:cNvSpPr txBox="1">
            <a:spLocks noGrp="1"/>
          </p:cNvSpPr>
          <p:nvPr>
            <p:ph type="body" idx="1"/>
          </p:nvPr>
        </p:nvSpPr>
        <p:spPr>
          <a:xfrm>
            <a:off x="581233" y="1323967"/>
            <a:ext cx="3876000" cy="480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28594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dirty="0" err="1"/>
              <a:t>Microbit</a:t>
            </a:r>
            <a:r>
              <a:rPr lang="en-US" dirty="0"/>
              <a:t> &amp; Shield and USB cable - just like before</a:t>
            </a:r>
            <a:endParaRPr dirty="0"/>
          </a:p>
          <a:p>
            <a:pPr marL="0" indent="0">
              <a:spcBef>
                <a:spcPts val="0"/>
              </a:spcBef>
              <a:buSzPts val="1800"/>
              <a:buNone/>
            </a:pPr>
            <a:endParaRPr dirty="0"/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en-US" dirty="0"/>
              <a:t>AND 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n-US" dirty="0"/>
              <a:t>An AHT20 (Air Humidity/Temperature Sensor) and 2 four pin wires</a:t>
            </a:r>
            <a:endParaRPr dirty="0"/>
          </a:p>
          <a:p>
            <a:pPr marL="237061" indent="-169329">
              <a:spcBef>
                <a:spcPts val="1067"/>
              </a:spcBef>
              <a:buSzPts val="1400"/>
            </a:pPr>
            <a:r>
              <a:rPr lang="en-US" dirty="0"/>
              <a:t>An OLED screen</a:t>
            </a:r>
            <a:endParaRPr dirty="0"/>
          </a:p>
          <a:p>
            <a:pPr marL="237061" indent="-169329">
              <a:spcBef>
                <a:spcPts val="1067"/>
              </a:spcBef>
              <a:buSzPts val="1400"/>
            </a:pPr>
            <a:r>
              <a:rPr lang="en-US" dirty="0"/>
              <a:t>A I2C Hub </a:t>
            </a:r>
            <a:endParaRPr dirty="0"/>
          </a:p>
          <a:p>
            <a:pPr marL="0" indent="0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245" name="Google Shape;245;g3522717cc0b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694" y="3273037"/>
            <a:ext cx="3803900" cy="285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522717cc0b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951" y="179633"/>
            <a:ext cx="3157403" cy="230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522717cc0b_0_12"/>
          <p:cNvPicPr preferRelativeResize="0"/>
          <p:nvPr/>
        </p:nvPicPr>
        <p:blipFill rotWithShape="1">
          <a:blip r:embed="rId5">
            <a:alphaModFix/>
          </a:blip>
          <a:srcRect t="19524" b="19057"/>
          <a:stretch/>
        </p:blipFill>
        <p:spPr>
          <a:xfrm>
            <a:off x="9098367" y="2574851"/>
            <a:ext cx="2456200" cy="230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522717cc0b_0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4161" y="1"/>
            <a:ext cx="2307200" cy="172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522717cc0b_0_12"/>
          <p:cNvSpPr txBox="1"/>
          <p:nvPr/>
        </p:nvSpPr>
        <p:spPr>
          <a:xfrm>
            <a:off x="9314967" y="1743667"/>
            <a:ext cx="2239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AHT Sensor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3522717cc0b_0_12"/>
          <p:cNvSpPr txBox="1"/>
          <p:nvPr/>
        </p:nvSpPr>
        <p:spPr>
          <a:xfrm>
            <a:off x="5481133" y="6125967"/>
            <a:ext cx="2239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Four Pin Wires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3522717cc0b_0_12"/>
          <p:cNvSpPr txBox="1"/>
          <p:nvPr/>
        </p:nvSpPr>
        <p:spPr>
          <a:xfrm>
            <a:off x="5573067" y="2719034"/>
            <a:ext cx="2239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OLED Screen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3522717cc0b_0_12"/>
          <p:cNvSpPr txBox="1"/>
          <p:nvPr/>
        </p:nvSpPr>
        <p:spPr>
          <a:xfrm>
            <a:off x="9314967" y="5152300"/>
            <a:ext cx="2239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I2C Hub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22717cc0b_0_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4267">
                <a:solidFill>
                  <a:schemeClr val="dk1"/>
                </a:solidFill>
              </a:rPr>
              <a:t>How can we monitor the temperature and humidity?</a:t>
            </a:r>
            <a:endParaRPr/>
          </a:p>
        </p:txBody>
      </p:sp>
      <p:pic>
        <p:nvPicPr>
          <p:cNvPr id="259" name="Google Shape;259;g3522717cc0b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28" y="1732967"/>
            <a:ext cx="2307200" cy="172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522717cc0b_0_90"/>
          <p:cNvSpPr txBox="1"/>
          <p:nvPr/>
        </p:nvSpPr>
        <p:spPr>
          <a:xfrm>
            <a:off x="904233" y="3348400"/>
            <a:ext cx="22396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AHT Sensor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detects and measures the air temperature and humidity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3522717cc0b_0_90"/>
          <p:cNvSpPr txBox="1"/>
          <p:nvPr/>
        </p:nvSpPr>
        <p:spPr>
          <a:xfrm>
            <a:off x="10279800" y="2338700"/>
            <a:ext cx="11932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333"/>
          </a:p>
        </p:txBody>
      </p:sp>
      <p:pic>
        <p:nvPicPr>
          <p:cNvPr id="262" name="Google Shape;262;g3522717cc0b_0_90" title="Screenshot 2025-04-14 at 1.03.3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100" y="2235201"/>
            <a:ext cx="1524000" cy="129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522717cc0b_0_90"/>
          <p:cNvPicPr preferRelativeResize="0"/>
          <p:nvPr/>
        </p:nvPicPr>
        <p:blipFill rotWithShape="1">
          <a:blip r:embed="rId5">
            <a:alphaModFix/>
          </a:blip>
          <a:srcRect l="24821" t="13680" r="22321" b="18961"/>
          <a:stretch/>
        </p:blipFill>
        <p:spPr>
          <a:xfrm>
            <a:off x="9482167" y="1732967"/>
            <a:ext cx="1668832" cy="15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522717cc0b_0_90"/>
          <p:cNvSpPr txBox="1"/>
          <p:nvPr/>
        </p:nvSpPr>
        <p:spPr>
          <a:xfrm>
            <a:off x="9293167" y="3389701"/>
            <a:ext cx="22396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OLED display that displays the temperature and humidity data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g3522717cc0b_0_90"/>
          <p:cNvSpPr txBox="1"/>
          <p:nvPr/>
        </p:nvSpPr>
        <p:spPr>
          <a:xfrm>
            <a:off x="5110867" y="3512701"/>
            <a:ext cx="25756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micro:bit uses </a:t>
            </a:r>
            <a:r>
              <a:rPr lang="en-US" sz="1600" b="1">
                <a:latin typeface="Lato"/>
                <a:ea typeface="Lato"/>
                <a:cs typeface="Lato"/>
                <a:sym typeface="Lato"/>
              </a:rPr>
              <a:t>code 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to save the data and determine how to display the data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6" name="Google Shape;266;g3522717cc0b_0_90"/>
          <p:cNvCxnSpPr/>
          <p:nvPr/>
        </p:nvCxnSpPr>
        <p:spPr>
          <a:xfrm>
            <a:off x="3059128" y="3022767"/>
            <a:ext cx="2312800" cy="34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g3522717cc0b_0_90"/>
          <p:cNvSpPr txBox="1"/>
          <p:nvPr/>
        </p:nvSpPr>
        <p:spPr>
          <a:xfrm>
            <a:off x="2996567" y="2399967"/>
            <a:ext cx="21144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1333">
                <a:solidFill>
                  <a:schemeClr val="dk2"/>
                </a:solidFill>
              </a:rPr>
              <a:t>sends the data to micro:bit</a:t>
            </a:r>
            <a:endParaRPr sz="2400"/>
          </a:p>
        </p:txBody>
      </p:sp>
      <p:cxnSp>
        <p:nvCxnSpPr>
          <p:cNvPr id="268" name="Google Shape;268;g3522717cc0b_0_90"/>
          <p:cNvCxnSpPr/>
          <p:nvPr/>
        </p:nvCxnSpPr>
        <p:spPr>
          <a:xfrm>
            <a:off x="7123128" y="3003451"/>
            <a:ext cx="2312800" cy="34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g3522717cc0b_0_90"/>
          <p:cNvSpPr txBox="1"/>
          <p:nvPr/>
        </p:nvSpPr>
        <p:spPr>
          <a:xfrm>
            <a:off x="7060567" y="2196767"/>
            <a:ext cx="20388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1333">
                <a:solidFill>
                  <a:schemeClr val="dk2"/>
                </a:solidFill>
              </a:rPr>
              <a:t>sends the command to show the data on the OLED display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6f001c057_0_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What the code would look like?</a:t>
            </a:r>
            <a:endParaRPr/>
          </a:p>
        </p:txBody>
      </p:sp>
      <p:sp>
        <p:nvSpPr>
          <p:cNvPr id="276" name="Google Shape;276;g346f001c057_0_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US"/>
              <a:t>Step 1: we need to create a variable in MakeCode to store the data</a:t>
            </a:r>
            <a:endParaRPr/>
          </a:p>
        </p:txBody>
      </p:sp>
      <p:sp>
        <p:nvSpPr>
          <p:cNvPr id="277" name="Google Shape;277;g346f001c057_0_156"/>
          <p:cNvSpPr txBox="1"/>
          <p:nvPr/>
        </p:nvSpPr>
        <p:spPr>
          <a:xfrm>
            <a:off x="693867" y="2482533"/>
            <a:ext cx="10349600" cy="1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is a </a:t>
            </a:r>
            <a:r>
              <a:rPr lang="en-US" sz="3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variable in coding</a:t>
            </a: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g346f001c057_0_156"/>
          <p:cNvSpPr txBox="1"/>
          <p:nvPr/>
        </p:nvSpPr>
        <p:spPr>
          <a:xfrm>
            <a:off x="1288867" y="3412700"/>
            <a:ext cx="7432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en-US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Think a variable as a labeled box where you can store information like numbers, words, or other things. </a:t>
            </a:r>
            <a:endParaRPr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3000"/>
            </a:pPr>
            <a:endParaRPr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3000"/>
            </a:pPr>
            <a:r>
              <a:rPr lang="en-US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information can change, or "vary," which is why it's called a variable. </a:t>
            </a:r>
            <a:endParaRPr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3000"/>
            </a:pPr>
            <a:endParaRPr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3000"/>
            </a:pPr>
            <a:r>
              <a:rPr lang="en-US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Think of it as a container that can hold different things at different times. </a:t>
            </a:r>
            <a:endParaRPr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g346f001c057_0_156" title="Screenshot 2025-04-14 at 10.22.5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0867" y="1690734"/>
            <a:ext cx="2933700" cy="262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22717cc0b_0_125"/>
          <p:cNvSpPr txBox="1">
            <a:spLocks noGrp="1"/>
          </p:cNvSpPr>
          <p:nvPr>
            <p:ph type="title"/>
          </p:nvPr>
        </p:nvSpPr>
        <p:spPr>
          <a:xfrm>
            <a:off x="61367" y="36513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Step 1: Create </a:t>
            </a:r>
            <a:r>
              <a:rPr lang="en-US" b="1"/>
              <a:t>variables </a:t>
            </a:r>
            <a:endParaRPr/>
          </a:p>
        </p:txBody>
      </p:sp>
      <p:sp>
        <p:nvSpPr>
          <p:cNvPr id="285" name="Google Shape;285;g3522717cc0b_0_125"/>
          <p:cNvSpPr txBox="1"/>
          <p:nvPr/>
        </p:nvSpPr>
        <p:spPr>
          <a:xfrm>
            <a:off x="181700" y="1370033"/>
            <a:ext cx="11451600" cy="4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300"/>
            </a:pPr>
            <a:endParaRPr sz="3067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2300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be </a:t>
            </a:r>
            <a:r>
              <a:rPr lang="en-US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measuring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___________ and ________________________ with this sensor.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rgbClr val="000000"/>
              </a:buClr>
              <a:buSzPts val="2400"/>
            </a:pPr>
            <a:b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be setting up variables called humidity and airtemp to store the humidity and air temperature data collected from the sensor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3522717cc0b_0_125"/>
          <p:cNvSpPr txBox="1"/>
          <p:nvPr/>
        </p:nvSpPr>
        <p:spPr>
          <a:xfrm>
            <a:off x="3160300" y="1654600"/>
            <a:ext cx="189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4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humidity</a:t>
            </a:r>
            <a:endParaRPr sz="24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g3522717cc0b_0_125"/>
          <p:cNvSpPr txBox="1"/>
          <p:nvPr/>
        </p:nvSpPr>
        <p:spPr>
          <a:xfrm>
            <a:off x="5676700" y="1619705"/>
            <a:ext cx="248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400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air temperature</a:t>
            </a:r>
            <a:endParaRPr sz="2400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g3522717cc0b_0_125" title="Screenshot 2025-04-14 at 10.26.3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00" y="4037177"/>
            <a:ext cx="9753600" cy="1531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22717cc0b_0_132"/>
          <p:cNvSpPr txBox="1">
            <a:spLocks noGrp="1"/>
          </p:cNvSpPr>
          <p:nvPr>
            <p:ph type="title"/>
          </p:nvPr>
        </p:nvSpPr>
        <p:spPr>
          <a:xfrm>
            <a:off x="61367" y="36513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Step 2: Create </a:t>
            </a:r>
            <a:r>
              <a:rPr lang="en-US" b="1"/>
              <a:t>functions for micro:bit to get the data </a:t>
            </a:r>
            <a:endParaRPr/>
          </a:p>
        </p:txBody>
      </p:sp>
      <p:sp>
        <p:nvSpPr>
          <p:cNvPr id="294" name="Google Shape;294;g3522717cc0b_0_132"/>
          <p:cNvSpPr txBox="1"/>
          <p:nvPr/>
        </p:nvSpPr>
        <p:spPr>
          <a:xfrm>
            <a:off x="181700" y="1690733"/>
            <a:ext cx="1145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457189">
              <a:lnSpc>
                <a:spcPct val="90000"/>
              </a:lnSpc>
              <a:buClr>
                <a:srgbClr val="000000"/>
              </a:buClr>
              <a:buSzPct val="100000"/>
            </a:pP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2"/>
              </a:buClr>
              <a:buSzPct val="81081"/>
            </a:pP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is a block of code that will get used over and over again.  </a:t>
            </a: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2"/>
              </a:buClr>
              <a:buSzPct val="81081"/>
            </a:pP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2"/>
              </a:buClr>
              <a:buSzPct val="81081"/>
            </a:pP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is a PART of our larger code.  It has an important job to do!</a:t>
            </a: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2"/>
              </a:buClr>
              <a:buSzPct val="81081"/>
            </a:pP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2"/>
              </a:buClr>
              <a:buSzPct val="81081"/>
            </a:pP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Think about a soccer team.  A </a:t>
            </a:r>
            <a:r>
              <a:rPr lang="en-US" sz="3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is like one of the positions.  But it takes ALL of the positions working together to make the team.  We will have many </a:t>
            </a:r>
            <a:r>
              <a:rPr lang="en-US" sz="3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functions</a:t>
            </a:r>
            <a:r>
              <a:rPr lang="en-US" sz="3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working together to make our greenhouse smart!</a:t>
            </a:r>
            <a:endParaRPr sz="3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</a:pPr>
            <a:endParaRPr sz="3067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189">
              <a:lnSpc>
                <a:spcPct val="90000"/>
              </a:lnSpc>
              <a:spcBef>
                <a:spcPts val="1067"/>
              </a:spcBef>
              <a:buClr>
                <a:srgbClr val="000000"/>
              </a:buClr>
              <a:buSzPct val="100000"/>
            </a:pPr>
            <a:endParaRPr sz="3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22717cc0b_0_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A function looks like this</a:t>
            </a:r>
            <a:endParaRPr/>
          </a:p>
        </p:txBody>
      </p:sp>
      <p:sp>
        <p:nvSpPr>
          <p:cNvPr id="301" name="Google Shape;301;g3522717cc0b_0_218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26600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77500" lnSpcReduction="20000"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-US"/>
              <a:t>What does this function do? 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US"/>
              <a:t>It tells micro:bit that  humidity and airtemp data are stored in variables called “humidity” and “airtemp.”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r>
              <a:rPr lang="en-US"/>
              <a:t>When the function is used, it tells the sensor to store the data in the two variables.  </a:t>
            </a:r>
            <a:endParaRPr/>
          </a:p>
        </p:txBody>
      </p:sp>
      <p:pic>
        <p:nvPicPr>
          <p:cNvPr id="302" name="Google Shape;302;g3522717cc0b_0_218" title="Screenshot 2025-04-14 at 10.34.4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034" y="2403455"/>
            <a:ext cx="8534399" cy="248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22717cc0b_0_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/>
              <a:t>Step 3: Create another function to see the readings/data</a:t>
            </a:r>
            <a:endParaRPr/>
          </a:p>
        </p:txBody>
      </p:sp>
      <p:sp>
        <p:nvSpPr>
          <p:cNvPr id="308" name="Google Shape;308;g3522717cc0b_0_147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659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 lnSpcReduction="10000"/>
          </a:bodyPr>
          <a:lstStyle/>
          <a:p>
            <a:pPr marL="0" indent="0">
              <a:spcBef>
                <a:spcPts val="1067"/>
              </a:spcBef>
              <a:buSzPts val="1946"/>
              <a:buNone/>
            </a:pPr>
            <a:r>
              <a:rPr lang="en-US" sz="3200" dirty="0"/>
              <a:t>First we need to tell micro:bit to initialize the OLED display (recognizing this display).</a:t>
            </a:r>
            <a:endParaRPr sz="3200" dirty="0"/>
          </a:p>
          <a:p>
            <a:pPr marL="0" indent="0">
              <a:spcBef>
                <a:spcPts val="1067"/>
              </a:spcBef>
              <a:buSzPts val="1946"/>
              <a:buNone/>
            </a:pPr>
            <a:endParaRPr sz="3200" dirty="0"/>
          </a:p>
          <a:p>
            <a:pPr marL="0" indent="0">
              <a:spcBef>
                <a:spcPts val="1067"/>
              </a:spcBef>
              <a:buSzPts val="1946"/>
              <a:buNone/>
            </a:pPr>
            <a:r>
              <a:rPr lang="en-US" sz="3200" dirty="0"/>
              <a:t>Then display the data on the OLED display</a:t>
            </a:r>
            <a:endParaRPr sz="3200" dirty="0"/>
          </a:p>
          <a:p>
            <a:pPr marL="0" indent="0">
              <a:spcBef>
                <a:spcPts val="1067"/>
              </a:spcBef>
              <a:buSzPts val="1946"/>
              <a:buNone/>
            </a:pPr>
            <a:endParaRPr sz="3200" dirty="0"/>
          </a:p>
          <a:p>
            <a:pPr marL="0" indent="0">
              <a:spcBef>
                <a:spcPts val="1067"/>
              </a:spcBef>
              <a:buSzPts val="1946"/>
              <a:buNone/>
            </a:pPr>
            <a:r>
              <a:rPr lang="en-US" sz="3200" dirty="0"/>
              <a:t>Why do we need to add the “pause”?</a:t>
            </a:r>
            <a:endParaRPr sz="3200" dirty="0"/>
          </a:p>
        </p:txBody>
      </p:sp>
      <p:pic>
        <p:nvPicPr>
          <p:cNvPr id="309" name="Google Shape;309;g3522717cc0b_0_147" title="Screenshot 2025-04-14 at 10.40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783" y="1690733"/>
            <a:ext cx="3831019" cy="410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Widescreen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Lato</vt:lpstr>
      <vt:lpstr>Lato Light</vt:lpstr>
      <vt:lpstr>Roboto</vt:lpstr>
      <vt:lpstr>Office Theme</vt:lpstr>
      <vt:lpstr>Lesson 0b  Getting Started with the sensors</vt:lpstr>
      <vt:lpstr>How can we monitor the temperature and humidity?</vt:lpstr>
      <vt:lpstr>What we need:</vt:lpstr>
      <vt:lpstr>How can we monitor the temperature and humidity?</vt:lpstr>
      <vt:lpstr>What the code would look like?</vt:lpstr>
      <vt:lpstr>Step 1: Create variables </vt:lpstr>
      <vt:lpstr>Step 2: Create functions for micro:bit to get the data </vt:lpstr>
      <vt:lpstr>A function looks like this</vt:lpstr>
      <vt:lpstr>Step 3: Create another function to see the readings/data</vt:lpstr>
      <vt:lpstr>Step 4: Call the functions</vt:lpstr>
      <vt:lpstr>What the final code looks like if we want to monitor the temperature and humidity?</vt:lpstr>
      <vt:lpstr>What if we also want to monitor the light?</vt:lpstr>
      <vt:lpstr>Display light data on the OLED display</vt:lpstr>
      <vt:lpstr>final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Sheikh Ahmad Shah</dc:creator>
  <cp:lastModifiedBy>Sheikh Ahmad Shah</cp:lastModifiedBy>
  <cp:revision>1</cp:revision>
  <dcterms:created xsi:type="dcterms:W3CDTF">2025-06-15T13:59:10Z</dcterms:created>
  <dcterms:modified xsi:type="dcterms:W3CDTF">2025-06-15T13:59:16Z</dcterms:modified>
</cp:coreProperties>
</file>