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embeddedFontLst>
    <p:embeddedFont>
      <p:font typeface="Inter Tight Medium"/>
      <p:regular r:id="rId25"/>
      <p:bold r:id="rId26"/>
      <p:italic r:id="rId27"/>
      <p:boldItalic r:id="rId28"/>
    </p:embeddedFont>
    <p:embeddedFont>
      <p:font typeface="Inter Tight"/>
      <p:regular r:id="rId29"/>
      <p:bold r:id="rId30"/>
      <p:italic r:id="rId31"/>
      <p:boldItalic r:id="rId32"/>
    </p:embeddedFont>
    <p:embeddedFont>
      <p:font typeface="Inter Tight SemiBold"/>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InterTightMedium-bold.fntdata"/><Relationship Id="rId25" Type="http://schemas.openxmlformats.org/officeDocument/2006/relationships/font" Target="fonts/InterTightMedium-regular.fntdata"/><Relationship Id="rId28" Type="http://schemas.openxmlformats.org/officeDocument/2006/relationships/font" Target="fonts/InterTightMedium-boldItalic.fntdata"/><Relationship Id="rId27" Type="http://schemas.openxmlformats.org/officeDocument/2006/relationships/font" Target="fonts/InterTightMedium-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InterTight-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InterTight-italic.fntdata"/><Relationship Id="rId30" Type="http://schemas.openxmlformats.org/officeDocument/2006/relationships/font" Target="fonts/InterTight-bold.fntdata"/><Relationship Id="rId11" Type="http://schemas.openxmlformats.org/officeDocument/2006/relationships/slide" Target="slides/slide6.xml"/><Relationship Id="rId33" Type="http://schemas.openxmlformats.org/officeDocument/2006/relationships/font" Target="fonts/InterTightSemiBold-regular.fntdata"/><Relationship Id="rId10" Type="http://schemas.openxmlformats.org/officeDocument/2006/relationships/slide" Target="slides/slide5.xml"/><Relationship Id="rId32" Type="http://schemas.openxmlformats.org/officeDocument/2006/relationships/font" Target="fonts/InterTight-boldItalic.fntdata"/><Relationship Id="rId13" Type="http://schemas.openxmlformats.org/officeDocument/2006/relationships/slide" Target="slides/slide8.xml"/><Relationship Id="rId35" Type="http://schemas.openxmlformats.org/officeDocument/2006/relationships/font" Target="fonts/InterTightSemiBold-italic.fntdata"/><Relationship Id="rId12" Type="http://schemas.openxmlformats.org/officeDocument/2006/relationships/slide" Target="slides/slide7.xml"/><Relationship Id="rId34" Type="http://schemas.openxmlformats.org/officeDocument/2006/relationships/font" Target="fonts/InterTightSemiBold-bold.fntdata"/><Relationship Id="rId15" Type="http://schemas.openxmlformats.org/officeDocument/2006/relationships/slide" Target="slides/slide10.xml"/><Relationship Id="rId14" Type="http://schemas.openxmlformats.org/officeDocument/2006/relationships/slide" Target="slides/slide9.xml"/><Relationship Id="rId36" Type="http://schemas.openxmlformats.org/officeDocument/2006/relationships/font" Target="fonts/InterTightSemiBold-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356e9bccd1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356e9bccd1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3570d34e37e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3570d34e37e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3570d34e37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7" name="Google Shape;397;g3570d34e37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356e9bccd1b_0_6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356e9bccd1b_0_6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356e9bccd1b_0_6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356e9bccd1b_0_6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356e9bccd1b_0_6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356e9bccd1b_0_6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356e9bccd1b_0_6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8" name="Google Shape;428;g356e9bccd1b_0_6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356e9bccd1b_0_6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5" name="Google Shape;435;g356e9bccd1b_0_6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356e9bccd1b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4" name="Google Shape;444;g356e9bccd1b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356e9bccd1b_0_2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2" name="Google Shape;452;g356e9bccd1b_0_2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356f91ed6e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8" name="Google Shape;458;g356f91ed6e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356e9bccd1b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356e9bccd1b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356e9bccd1b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356e9bccd1b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356e9bccd1b_0_6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356e9bccd1b_0_6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356e9bccd1b_0_5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356e9bccd1b_0_5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356e9bccd1b_0_5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356e9bccd1b_0_5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356e9bccd1b_0_5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356e9bccd1b_0_5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3570d34e37e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3570d34e37e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356e9bccd1b_0_5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356e9bccd1b_0_5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grpSp>
        <p:nvGrpSpPr>
          <p:cNvPr id="10" name="Google Shape;10;p2"/>
          <p:cNvGrpSpPr/>
          <p:nvPr/>
        </p:nvGrpSpPr>
        <p:grpSpPr>
          <a:xfrm rot="299808">
            <a:off x="124383" y="-559521"/>
            <a:ext cx="8900029" cy="6258229"/>
            <a:chOff x="124223" y="-559280"/>
            <a:chExt cx="8900025" cy="6258226"/>
          </a:xfrm>
        </p:grpSpPr>
        <p:grpSp>
          <p:nvGrpSpPr>
            <p:cNvPr id="11" name="Google Shape;11;p2"/>
            <p:cNvGrpSpPr/>
            <p:nvPr/>
          </p:nvGrpSpPr>
          <p:grpSpPr>
            <a:xfrm>
              <a:off x="124223" y="-78561"/>
              <a:ext cx="8900025" cy="5296800"/>
              <a:chOff x="124223" y="-78561"/>
              <a:chExt cx="8900025" cy="5296800"/>
            </a:xfrm>
          </p:grpSpPr>
          <p:sp>
            <p:nvSpPr>
              <p:cNvPr id="12" name="Google Shape;12;p2"/>
              <p:cNvSpPr/>
              <p:nvPr/>
            </p:nvSpPr>
            <p:spPr>
              <a:xfrm rot="-1623">
                <a:off x="7117071" y="2014308"/>
                <a:ext cx="1906200" cy="1875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Inter Tight"/>
                  <a:ea typeface="Inter Tight"/>
                  <a:cs typeface="Inter Tight"/>
                  <a:sym typeface="Inter Tight"/>
                </a:endParaRPr>
              </a:p>
            </p:txBody>
          </p:sp>
          <p:sp>
            <p:nvSpPr>
              <p:cNvPr id="13" name="Google Shape;13;p2"/>
              <p:cNvSpPr/>
              <p:nvPr/>
            </p:nvSpPr>
            <p:spPr>
              <a:xfrm flipH="1" rot="-1487">
                <a:off x="124823" y="-77211"/>
                <a:ext cx="6242101" cy="5294100"/>
              </a:xfrm>
              <a:prstGeom prst="snip1Rect">
                <a:avLst>
                  <a:gd fmla="val 42486"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Inter Tight SemiBold"/>
                  <a:ea typeface="Inter Tight SemiBold"/>
                  <a:cs typeface="Inter Tight SemiBold"/>
                  <a:sym typeface="Inter Tight SemiBold"/>
                </a:endParaRPr>
              </a:p>
            </p:txBody>
          </p:sp>
          <p:sp>
            <p:nvSpPr>
              <p:cNvPr id="14" name="Google Shape;14;p2"/>
              <p:cNvSpPr/>
              <p:nvPr/>
            </p:nvSpPr>
            <p:spPr>
              <a:xfrm flipH="1" rot="10798513">
                <a:off x="2781248" y="-76291"/>
                <a:ext cx="6242401" cy="5289900"/>
              </a:xfrm>
              <a:prstGeom prst="snip1Rect">
                <a:avLst>
                  <a:gd fmla="val 42496"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Inter Tight SemiBold"/>
                  <a:ea typeface="Inter Tight SemiBold"/>
                  <a:cs typeface="Inter Tight SemiBold"/>
                  <a:sym typeface="Inter Tight SemiBold"/>
                </a:endParaRPr>
              </a:p>
            </p:txBody>
          </p:sp>
          <p:sp>
            <p:nvSpPr>
              <p:cNvPr id="15" name="Google Shape;15;p2"/>
              <p:cNvSpPr/>
              <p:nvPr/>
            </p:nvSpPr>
            <p:spPr>
              <a:xfrm rot="-1623">
                <a:off x="125118" y="1250275"/>
                <a:ext cx="1906200" cy="1875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Inter Tight"/>
                  <a:ea typeface="Inter Tight"/>
                  <a:cs typeface="Inter Tight"/>
                  <a:sym typeface="Inter Tight"/>
                </a:endParaRPr>
              </a:p>
            </p:txBody>
          </p:sp>
        </p:grpSp>
        <p:sp>
          <p:nvSpPr>
            <p:cNvPr id="16" name="Google Shape;16;p2"/>
            <p:cNvSpPr/>
            <p:nvPr/>
          </p:nvSpPr>
          <p:spPr>
            <a:xfrm rot="-4516116">
              <a:off x="314265" y="-331820"/>
              <a:ext cx="1871106" cy="183798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Inter Tight SemiBold"/>
                <a:ea typeface="Inter Tight SemiBold"/>
                <a:cs typeface="Inter Tight SemiBold"/>
                <a:sym typeface="Inter Tight SemiBold"/>
              </a:endParaRPr>
            </a:p>
          </p:txBody>
        </p:sp>
        <p:sp>
          <p:nvSpPr>
            <p:cNvPr id="17" name="Google Shape;17;p2"/>
            <p:cNvSpPr/>
            <p:nvPr/>
          </p:nvSpPr>
          <p:spPr>
            <a:xfrm rot="6283884">
              <a:off x="6963097" y="3633506"/>
              <a:ext cx="1871106" cy="183798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Inter Tight SemiBold"/>
                <a:ea typeface="Inter Tight SemiBold"/>
                <a:cs typeface="Inter Tight SemiBold"/>
                <a:sym typeface="Inter Tight SemiBold"/>
              </a:endParaRPr>
            </a:p>
          </p:txBody>
        </p:sp>
      </p:grpSp>
      <p:sp>
        <p:nvSpPr>
          <p:cNvPr id="18" name="Google Shape;18;p2"/>
          <p:cNvSpPr txBox="1"/>
          <p:nvPr>
            <p:ph type="ctrTitle"/>
          </p:nvPr>
        </p:nvSpPr>
        <p:spPr>
          <a:xfrm>
            <a:off x="1826325" y="1559575"/>
            <a:ext cx="5494800" cy="1569900"/>
          </a:xfrm>
          <a:prstGeom prst="rect">
            <a:avLst/>
          </a:prstGeom>
        </p:spPr>
        <p:txBody>
          <a:bodyPr anchorCtr="0" anchor="t" bIns="91425" lIns="91425" spcFirstLastPara="1" rIns="91425" wrap="square" tIns="91425">
            <a:spAutoFit/>
          </a:bodyPr>
          <a:lstStyle>
            <a:lvl1pPr lvl="0">
              <a:lnSpc>
                <a:spcPct val="90000"/>
              </a:lnSpc>
              <a:spcBef>
                <a:spcPts val="0"/>
              </a:spcBef>
              <a:spcAft>
                <a:spcPts val="0"/>
              </a:spcAft>
              <a:buSzPts val="5000"/>
              <a:buNone/>
              <a:defRPr sz="5000"/>
            </a:lvl1pPr>
            <a:lvl2pPr lvl="1">
              <a:lnSpc>
                <a:spcPct val="90000"/>
              </a:lnSpc>
              <a:spcBef>
                <a:spcPts val="0"/>
              </a:spcBef>
              <a:spcAft>
                <a:spcPts val="0"/>
              </a:spcAft>
              <a:buSzPts val="5000"/>
              <a:buNone/>
              <a:defRPr sz="5000"/>
            </a:lvl2pPr>
            <a:lvl3pPr lvl="2">
              <a:lnSpc>
                <a:spcPct val="90000"/>
              </a:lnSpc>
              <a:spcBef>
                <a:spcPts val="0"/>
              </a:spcBef>
              <a:spcAft>
                <a:spcPts val="0"/>
              </a:spcAft>
              <a:buSzPts val="5000"/>
              <a:buNone/>
              <a:defRPr sz="5000"/>
            </a:lvl3pPr>
            <a:lvl4pPr lvl="3">
              <a:lnSpc>
                <a:spcPct val="90000"/>
              </a:lnSpc>
              <a:spcBef>
                <a:spcPts val="0"/>
              </a:spcBef>
              <a:spcAft>
                <a:spcPts val="0"/>
              </a:spcAft>
              <a:buSzPts val="5000"/>
              <a:buNone/>
              <a:defRPr sz="5000"/>
            </a:lvl4pPr>
            <a:lvl5pPr lvl="4">
              <a:lnSpc>
                <a:spcPct val="90000"/>
              </a:lnSpc>
              <a:spcBef>
                <a:spcPts val="0"/>
              </a:spcBef>
              <a:spcAft>
                <a:spcPts val="0"/>
              </a:spcAft>
              <a:buSzPts val="5000"/>
              <a:buNone/>
              <a:defRPr sz="5000"/>
            </a:lvl5pPr>
            <a:lvl6pPr lvl="5">
              <a:lnSpc>
                <a:spcPct val="90000"/>
              </a:lnSpc>
              <a:spcBef>
                <a:spcPts val="0"/>
              </a:spcBef>
              <a:spcAft>
                <a:spcPts val="0"/>
              </a:spcAft>
              <a:buSzPts val="5000"/>
              <a:buNone/>
              <a:defRPr sz="5000"/>
            </a:lvl6pPr>
            <a:lvl7pPr lvl="6">
              <a:lnSpc>
                <a:spcPct val="90000"/>
              </a:lnSpc>
              <a:spcBef>
                <a:spcPts val="0"/>
              </a:spcBef>
              <a:spcAft>
                <a:spcPts val="0"/>
              </a:spcAft>
              <a:buSzPts val="5000"/>
              <a:buNone/>
              <a:defRPr sz="5000"/>
            </a:lvl7pPr>
            <a:lvl8pPr lvl="7">
              <a:lnSpc>
                <a:spcPct val="90000"/>
              </a:lnSpc>
              <a:spcBef>
                <a:spcPts val="0"/>
              </a:spcBef>
              <a:spcAft>
                <a:spcPts val="0"/>
              </a:spcAft>
              <a:buSzPts val="5000"/>
              <a:buNone/>
              <a:defRPr sz="5000"/>
            </a:lvl8pPr>
            <a:lvl9pPr lvl="8">
              <a:lnSpc>
                <a:spcPct val="90000"/>
              </a:lnSpc>
              <a:spcBef>
                <a:spcPts val="0"/>
              </a:spcBef>
              <a:spcAft>
                <a:spcPts val="0"/>
              </a:spcAft>
              <a:buSzPts val="5000"/>
              <a:buNone/>
              <a:defRPr sz="5000"/>
            </a:lvl9pPr>
          </a:lstStyle>
          <a:p/>
        </p:txBody>
      </p:sp>
      <p:sp>
        <p:nvSpPr>
          <p:cNvPr id="19" name="Google Shape;19;p2"/>
          <p:cNvSpPr txBox="1"/>
          <p:nvPr>
            <p:ph idx="1" type="subTitle"/>
          </p:nvPr>
        </p:nvSpPr>
        <p:spPr>
          <a:xfrm>
            <a:off x="1826325" y="3252475"/>
            <a:ext cx="5494800" cy="792600"/>
          </a:xfrm>
          <a:prstGeom prst="rect">
            <a:avLst/>
          </a:prstGeom>
        </p:spPr>
        <p:txBody>
          <a:bodyPr anchorCtr="0" anchor="t" bIns="91425" lIns="91425" spcFirstLastPara="1" rIns="91425" wrap="square" tIns="91425">
            <a:spAutoFit/>
          </a:bodyPr>
          <a:lstStyle>
            <a:lvl1pPr lvl="0">
              <a:spcBef>
                <a:spcPts val="0"/>
              </a:spcBef>
              <a:spcAft>
                <a:spcPts val="0"/>
              </a:spcAft>
              <a:buSzPts val="2500"/>
              <a:buFont typeface="Inter Tight Medium"/>
              <a:buNone/>
              <a:defRPr sz="2500">
                <a:latin typeface="Inter Tight Medium"/>
                <a:ea typeface="Inter Tight Medium"/>
                <a:cs typeface="Inter Tight Medium"/>
                <a:sym typeface="Inter Tight Medium"/>
              </a:defRPr>
            </a:lvl1pPr>
            <a:lvl2pPr lvl="1">
              <a:spcBef>
                <a:spcPts val="0"/>
              </a:spcBef>
              <a:spcAft>
                <a:spcPts val="0"/>
              </a:spcAft>
              <a:buSzPts val="2500"/>
              <a:buFont typeface="Inter Tight Medium"/>
              <a:buNone/>
              <a:defRPr sz="2500">
                <a:latin typeface="Inter Tight Medium"/>
                <a:ea typeface="Inter Tight Medium"/>
                <a:cs typeface="Inter Tight Medium"/>
                <a:sym typeface="Inter Tight Medium"/>
              </a:defRPr>
            </a:lvl2pPr>
            <a:lvl3pPr lvl="2">
              <a:spcBef>
                <a:spcPts val="0"/>
              </a:spcBef>
              <a:spcAft>
                <a:spcPts val="0"/>
              </a:spcAft>
              <a:buSzPts val="2500"/>
              <a:buFont typeface="Inter Tight Medium"/>
              <a:buNone/>
              <a:defRPr sz="2500">
                <a:latin typeface="Inter Tight Medium"/>
                <a:ea typeface="Inter Tight Medium"/>
                <a:cs typeface="Inter Tight Medium"/>
                <a:sym typeface="Inter Tight Medium"/>
              </a:defRPr>
            </a:lvl3pPr>
            <a:lvl4pPr lvl="3">
              <a:spcBef>
                <a:spcPts val="0"/>
              </a:spcBef>
              <a:spcAft>
                <a:spcPts val="0"/>
              </a:spcAft>
              <a:buSzPts val="2500"/>
              <a:buFont typeface="Inter Tight Medium"/>
              <a:buNone/>
              <a:defRPr sz="2500">
                <a:latin typeface="Inter Tight Medium"/>
                <a:ea typeface="Inter Tight Medium"/>
                <a:cs typeface="Inter Tight Medium"/>
                <a:sym typeface="Inter Tight Medium"/>
              </a:defRPr>
            </a:lvl4pPr>
            <a:lvl5pPr lvl="4">
              <a:spcBef>
                <a:spcPts val="0"/>
              </a:spcBef>
              <a:spcAft>
                <a:spcPts val="0"/>
              </a:spcAft>
              <a:buSzPts val="2500"/>
              <a:buFont typeface="Inter Tight Medium"/>
              <a:buNone/>
              <a:defRPr sz="2500">
                <a:latin typeface="Inter Tight Medium"/>
                <a:ea typeface="Inter Tight Medium"/>
                <a:cs typeface="Inter Tight Medium"/>
                <a:sym typeface="Inter Tight Medium"/>
              </a:defRPr>
            </a:lvl5pPr>
            <a:lvl6pPr lvl="5">
              <a:spcBef>
                <a:spcPts val="0"/>
              </a:spcBef>
              <a:spcAft>
                <a:spcPts val="0"/>
              </a:spcAft>
              <a:buSzPts val="2500"/>
              <a:buFont typeface="Inter Tight Medium"/>
              <a:buNone/>
              <a:defRPr sz="2500">
                <a:latin typeface="Inter Tight Medium"/>
                <a:ea typeface="Inter Tight Medium"/>
                <a:cs typeface="Inter Tight Medium"/>
                <a:sym typeface="Inter Tight Medium"/>
              </a:defRPr>
            </a:lvl6pPr>
            <a:lvl7pPr lvl="6">
              <a:spcBef>
                <a:spcPts val="0"/>
              </a:spcBef>
              <a:spcAft>
                <a:spcPts val="0"/>
              </a:spcAft>
              <a:buSzPts val="2500"/>
              <a:buFont typeface="Inter Tight Medium"/>
              <a:buNone/>
              <a:defRPr sz="2500">
                <a:latin typeface="Inter Tight Medium"/>
                <a:ea typeface="Inter Tight Medium"/>
                <a:cs typeface="Inter Tight Medium"/>
                <a:sym typeface="Inter Tight Medium"/>
              </a:defRPr>
            </a:lvl7pPr>
            <a:lvl8pPr lvl="7">
              <a:spcBef>
                <a:spcPts val="0"/>
              </a:spcBef>
              <a:spcAft>
                <a:spcPts val="0"/>
              </a:spcAft>
              <a:buSzPts val="2500"/>
              <a:buFont typeface="Inter Tight Medium"/>
              <a:buNone/>
              <a:defRPr sz="2500">
                <a:latin typeface="Inter Tight Medium"/>
                <a:ea typeface="Inter Tight Medium"/>
                <a:cs typeface="Inter Tight Medium"/>
                <a:sym typeface="Inter Tight Medium"/>
              </a:defRPr>
            </a:lvl8pPr>
            <a:lvl9pPr lvl="8">
              <a:spcBef>
                <a:spcPts val="0"/>
              </a:spcBef>
              <a:spcAft>
                <a:spcPts val="0"/>
              </a:spcAft>
              <a:buSzPts val="2500"/>
              <a:buFont typeface="Inter Tight Medium"/>
              <a:buNone/>
              <a:defRPr sz="2500">
                <a:latin typeface="Inter Tight Medium"/>
                <a:ea typeface="Inter Tight Medium"/>
                <a:cs typeface="Inter Tight Medium"/>
                <a:sym typeface="Inter Tight Medium"/>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_1">
    <p:spTree>
      <p:nvGrpSpPr>
        <p:cNvPr id="51" name="Shape 51"/>
        <p:cNvGrpSpPr/>
        <p:nvPr/>
      </p:nvGrpSpPr>
      <p:grpSpPr>
        <a:xfrm>
          <a:off x="0" y="0"/>
          <a:ext cx="0" cy="0"/>
          <a:chOff x="0" y="0"/>
          <a:chExt cx="0" cy="0"/>
        </a:xfrm>
      </p:grpSpPr>
      <p:sp>
        <p:nvSpPr>
          <p:cNvPr id="52" name="Google Shape;52;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sp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3" name="Google Shape;53;p11"/>
          <p:cNvSpPr txBox="1"/>
          <p:nvPr>
            <p:ph idx="1" type="body"/>
          </p:nvPr>
        </p:nvSpPr>
        <p:spPr>
          <a:xfrm>
            <a:off x="311700" y="3152225"/>
            <a:ext cx="8520600" cy="1300800"/>
          </a:xfrm>
          <a:prstGeom prst="rect">
            <a:avLst/>
          </a:prstGeom>
        </p:spPr>
        <p:txBody>
          <a:bodyPr anchorCtr="0" anchor="t" bIns="91425" lIns="91425" spcFirstLastPara="1" rIns="91425" wrap="square" tIns="91425">
            <a:spAutoFit/>
          </a:bodyPr>
          <a:lstStyle>
            <a:lvl1pPr indent="-336550" lvl="0" marL="457200" algn="ctr">
              <a:spcBef>
                <a:spcPts val="0"/>
              </a:spcBef>
              <a:spcAft>
                <a:spcPts val="0"/>
              </a:spcAft>
              <a:buSzPts val="1700"/>
              <a:buChar char="●"/>
              <a:defRPr/>
            </a:lvl1pPr>
            <a:lvl2pPr indent="-336550" lvl="1" marL="914400" algn="ctr">
              <a:spcBef>
                <a:spcPts val="0"/>
              </a:spcBef>
              <a:spcAft>
                <a:spcPts val="0"/>
              </a:spcAft>
              <a:buSzPts val="1700"/>
              <a:buChar char="○"/>
              <a:defRPr/>
            </a:lvl2pPr>
            <a:lvl3pPr indent="-336550" lvl="2" marL="1371600" algn="ctr">
              <a:spcBef>
                <a:spcPts val="0"/>
              </a:spcBef>
              <a:spcAft>
                <a:spcPts val="0"/>
              </a:spcAft>
              <a:buSzPts val="1700"/>
              <a:buChar char="■"/>
              <a:defRPr/>
            </a:lvl3pPr>
            <a:lvl4pPr indent="-336550" lvl="3" marL="1828800" algn="ctr">
              <a:spcBef>
                <a:spcPts val="0"/>
              </a:spcBef>
              <a:spcAft>
                <a:spcPts val="0"/>
              </a:spcAft>
              <a:buSzPts val="1700"/>
              <a:buChar char="●"/>
              <a:defRPr/>
            </a:lvl4pPr>
            <a:lvl5pPr indent="-336550" lvl="4" marL="2286000" algn="ctr">
              <a:spcBef>
                <a:spcPts val="0"/>
              </a:spcBef>
              <a:spcAft>
                <a:spcPts val="0"/>
              </a:spcAft>
              <a:buSzPts val="1700"/>
              <a:buChar char="○"/>
              <a:defRPr/>
            </a:lvl5pPr>
            <a:lvl6pPr indent="-336550" lvl="5" marL="2743200" algn="ctr">
              <a:spcBef>
                <a:spcPts val="0"/>
              </a:spcBef>
              <a:spcAft>
                <a:spcPts val="0"/>
              </a:spcAft>
              <a:buSzPts val="1700"/>
              <a:buChar char="■"/>
              <a:defRPr/>
            </a:lvl6pPr>
            <a:lvl7pPr indent="-336550" lvl="6" marL="3200400" algn="ctr">
              <a:spcBef>
                <a:spcPts val="0"/>
              </a:spcBef>
              <a:spcAft>
                <a:spcPts val="0"/>
              </a:spcAft>
              <a:buSzPts val="1700"/>
              <a:buChar char="●"/>
              <a:defRPr/>
            </a:lvl7pPr>
            <a:lvl8pPr indent="-336550" lvl="7" marL="3657600" algn="ctr">
              <a:spcBef>
                <a:spcPts val="0"/>
              </a:spcBef>
              <a:spcAft>
                <a:spcPts val="0"/>
              </a:spcAft>
              <a:buSzPts val="1700"/>
              <a:buChar char="○"/>
              <a:defRPr/>
            </a:lvl8pPr>
            <a:lvl9pPr indent="-336550" lvl="8" marL="4114800" algn="ctr">
              <a:spcBef>
                <a:spcPts val="0"/>
              </a:spcBef>
              <a:spcAft>
                <a:spcPts val="0"/>
              </a:spcAft>
              <a:buSzPts val="1700"/>
              <a:buChar char="■"/>
              <a:defRPr/>
            </a:lvl9pPr>
          </a:lstStyle>
          <a:p/>
        </p:txBody>
      </p:sp>
      <p:sp>
        <p:nvSpPr>
          <p:cNvPr id="54" name="Google Shape;54;p11"/>
          <p:cNvSpPr txBox="1"/>
          <p:nvPr>
            <p:ph idx="12" type="sldNum"/>
          </p:nvPr>
        </p:nvSpPr>
        <p:spPr>
          <a:xfrm>
            <a:off x="8472458" y="4663217"/>
            <a:ext cx="548700" cy="3936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_1">
    <p:spTree>
      <p:nvGrpSpPr>
        <p:cNvPr id="55" name="Shape 55"/>
        <p:cNvGrpSpPr/>
        <p:nvPr/>
      </p:nvGrpSpPr>
      <p:grpSpPr>
        <a:xfrm>
          <a:off x="0" y="0"/>
          <a:ext cx="0" cy="0"/>
          <a:chOff x="0" y="0"/>
          <a:chExt cx="0" cy="0"/>
        </a:xfrm>
      </p:grpSpPr>
      <p:sp>
        <p:nvSpPr>
          <p:cNvPr id="56" name="Google Shape;56;p12"/>
          <p:cNvSpPr txBox="1"/>
          <p:nvPr>
            <p:ph idx="12" type="sldNum"/>
          </p:nvPr>
        </p:nvSpPr>
        <p:spPr>
          <a:xfrm>
            <a:off x="8472458" y="4663217"/>
            <a:ext cx="548700" cy="3936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CUSTOM_7_1">
    <p:spTree>
      <p:nvGrpSpPr>
        <p:cNvPr id="57" name="Shape 57"/>
        <p:cNvGrpSpPr/>
        <p:nvPr/>
      </p:nvGrpSpPr>
      <p:grpSpPr>
        <a:xfrm>
          <a:off x="0" y="0"/>
          <a:ext cx="0" cy="0"/>
          <a:chOff x="0" y="0"/>
          <a:chExt cx="0" cy="0"/>
        </a:xfrm>
      </p:grpSpPr>
      <p:sp>
        <p:nvSpPr>
          <p:cNvPr id="58" name="Google Shape;58;p13"/>
          <p:cNvSpPr txBox="1"/>
          <p:nvPr>
            <p:ph type="title"/>
          </p:nvPr>
        </p:nvSpPr>
        <p:spPr>
          <a:xfrm>
            <a:off x="677325" y="1832775"/>
            <a:ext cx="3217200" cy="1484100"/>
          </a:xfrm>
          <a:prstGeom prst="rect">
            <a:avLst/>
          </a:prstGeom>
        </p:spPr>
        <p:txBody>
          <a:bodyPr anchorCtr="0" anchor="ctr" bIns="91425" lIns="91425" spcFirstLastPara="1" rIns="91425" wrap="square" tIns="91425">
            <a:spAutoFit/>
          </a:bodyPr>
          <a:lstStyle>
            <a:lvl1pPr lvl="0">
              <a:spcBef>
                <a:spcPts val="0"/>
              </a:spcBef>
              <a:spcAft>
                <a:spcPts val="0"/>
              </a:spcAft>
              <a:buSzPts val="4200"/>
              <a:buNone/>
              <a:defRPr sz="4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9" name="Google Shape;59;p13"/>
          <p:cNvSpPr txBox="1"/>
          <p:nvPr>
            <p:ph idx="12" type="sldNum"/>
          </p:nvPr>
        </p:nvSpPr>
        <p:spPr>
          <a:xfrm>
            <a:off x="8472458" y="4663217"/>
            <a:ext cx="548700" cy="3936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60" name="Google Shape;60;p13"/>
          <p:cNvSpPr txBox="1"/>
          <p:nvPr>
            <p:ph idx="1" type="subTitle"/>
          </p:nvPr>
        </p:nvSpPr>
        <p:spPr>
          <a:xfrm>
            <a:off x="4406650" y="39375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61" name="Google Shape;61;p13"/>
          <p:cNvSpPr txBox="1"/>
          <p:nvPr>
            <p:ph idx="2" type="subTitle"/>
          </p:nvPr>
        </p:nvSpPr>
        <p:spPr>
          <a:xfrm>
            <a:off x="4406650" y="115170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62" name="Google Shape;62;p13"/>
          <p:cNvSpPr txBox="1"/>
          <p:nvPr>
            <p:ph idx="3" type="subTitle"/>
          </p:nvPr>
        </p:nvSpPr>
        <p:spPr>
          <a:xfrm>
            <a:off x="4406650" y="342557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63" name="Google Shape;63;p13"/>
          <p:cNvSpPr txBox="1"/>
          <p:nvPr>
            <p:ph idx="4" type="subTitle"/>
          </p:nvPr>
        </p:nvSpPr>
        <p:spPr>
          <a:xfrm>
            <a:off x="4406650" y="190966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64" name="Google Shape;64;p13"/>
          <p:cNvSpPr txBox="1"/>
          <p:nvPr>
            <p:ph idx="5" type="subTitle"/>
          </p:nvPr>
        </p:nvSpPr>
        <p:spPr>
          <a:xfrm>
            <a:off x="4406650" y="418352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65" name="Google Shape;65;p13"/>
          <p:cNvSpPr txBox="1"/>
          <p:nvPr>
            <p:ph idx="6" type="subTitle"/>
          </p:nvPr>
        </p:nvSpPr>
        <p:spPr>
          <a:xfrm>
            <a:off x="4406650" y="266761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and image">
  <p:cSld name="CUSTOM_8_1">
    <p:spTree>
      <p:nvGrpSpPr>
        <p:cNvPr id="66" name="Shape 66"/>
        <p:cNvGrpSpPr/>
        <p:nvPr/>
      </p:nvGrpSpPr>
      <p:grpSpPr>
        <a:xfrm>
          <a:off x="0" y="0"/>
          <a:ext cx="0" cy="0"/>
          <a:chOff x="0" y="0"/>
          <a:chExt cx="0" cy="0"/>
        </a:xfrm>
      </p:grpSpPr>
      <p:sp>
        <p:nvSpPr>
          <p:cNvPr id="67" name="Google Shape;67;p14"/>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8" name="Google Shape;68;p14"/>
          <p:cNvSpPr txBox="1"/>
          <p:nvPr>
            <p:ph idx="1" type="body"/>
          </p:nvPr>
        </p:nvSpPr>
        <p:spPr>
          <a:xfrm>
            <a:off x="311700" y="1152475"/>
            <a:ext cx="4473900" cy="3416400"/>
          </a:xfrm>
          <a:prstGeom prst="rect">
            <a:avLst/>
          </a:prstGeom>
        </p:spPr>
        <p:txBody>
          <a:bodyPr anchorCtr="0" anchor="t" bIns="91425" lIns="91425" spcFirstLastPara="1" rIns="91425" wrap="square" tIns="91425">
            <a:spAutoFit/>
          </a:bodyPr>
          <a:lstStyle>
            <a:lvl1pPr indent="-336550" lvl="0" marL="457200">
              <a:spcBef>
                <a:spcPts val="0"/>
              </a:spcBef>
              <a:spcAft>
                <a:spcPts val="0"/>
              </a:spcAft>
              <a:buSzPts val="1700"/>
              <a:buChar char="●"/>
              <a:defRPr/>
            </a:lvl1pPr>
            <a:lvl2pPr indent="-336550" lvl="1" marL="914400">
              <a:spcBef>
                <a:spcPts val="0"/>
              </a:spcBef>
              <a:spcAft>
                <a:spcPts val="0"/>
              </a:spcAft>
              <a:buSzPts val="1700"/>
              <a:buChar char="○"/>
              <a:defRPr/>
            </a:lvl2pPr>
            <a:lvl3pPr indent="-336550" lvl="2" marL="1371600">
              <a:spcBef>
                <a:spcPts val="0"/>
              </a:spcBef>
              <a:spcAft>
                <a:spcPts val="0"/>
              </a:spcAft>
              <a:buSzPts val="1700"/>
              <a:buChar char="■"/>
              <a:defRPr/>
            </a:lvl3pPr>
            <a:lvl4pPr indent="-336550" lvl="3" marL="1828800">
              <a:spcBef>
                <a:spcPts val="0"/>
              </a:spcBef>
              <a:spcAft>
                <a:spcPts val="0"/>
              </a:spcAft>
              <a:buSzPts val="1700"/>
              <a:buChar char="●"/>
              <a:defRPr/>
            </a:lvl4pPr>
            <a:lvl5pPr indent="-336550" lvl="4" marL="2286000">
              <a:spcBef>
                <a:spcPts val="0"/>
              </a:spcBef>
              <a:spcAft>
                <a:spcPts val="0"/>
              </a:spcAft>
              <a:buSzPts val="1700"/>
              <a:buChar char="○"/>
              <a:defRPr/>
            </a:lvl5pPr>
            <a:lvl6pPr indent="-336550" lvl="5" marL="2743200">
              <a:spcBef>
                <a:spcPts val="0"/>
              </a:spcBef>
              <a:spcAft>
                <a:spcPts val="0"/>
              </a:spcAft>
              <a:buSzPts val="1700"/>
              <a:buChar char="■"/>
              <a:defRPr/>
            </a:lvl6pPr>
            <a:lvl7pPr indent="-336550" lvl="6" marL="3200400">
              <a:spcBef>
                <a:spcPts val="0"/>
              </a:spcBef>
              <a:spcAft>
                <a:spcPts val="0"/>
              </a:spcAft>
              <a:buSzPts val="1700"/>
              <a:buChar char="●"/>
              <a:defRPr/>
            </a:lvl7pPr>
            <a:lvl8pPr indent="-336550" lvl="7" marL="3657600">
              <a:spcBef>
                <a:spcPts val="0"/>
              </a:spcBef>
              <a:spcAft>
                <a:spcPts val="0"/>
              </a:spcAft>
              <a:buSzPts val="1700"/>
              <a:buChar char="○"/>
              <a:defRPr/>
            </a:lvl8pPr>
            <a:lvl9pPr indent="-336550" lvl="8" marL="4114800">
              <a:spcBef>
                <a:spcPts val="0"/>
              </a:spcBef>
              <a:spcAft>
                <a:spcPts val="0"/>
              </a:spcAft>
              <a:buSzPts val="1700"/>
              <a:buChar char="■"/>
              <a:defRPr/>
            </a:lvl9pPr>
          </a:lstStyle>
          <a:p/>
        </p:txBody>
      </p:sp>
      <p:sp>
        <p:nvSpPr>
          <p:cNvPr id="69" name="Google Shape;69;p14"/>
          <p:cNvSpPr/>
          <p:nvPr>
            <p:ph idx="2" type="pic"/>
          </p:nvPr>
        </p:nvSpPr>
        <p:spPr>
          <a:xfrm>
            <a:off x="4992024" y="1152775"/>
            <a:ext cx="3840300" cy="3416400"/>
          </a:xfrm>
          <a:prstGeom prst="rect">
            <a:avLst/>
          </a:prstGeom>
          <a:noFill/>
          <a:ln>
            <a:noFill/>
          </a:ln>
        </p:spPr>
      </p:sp>
      <p:sp>
        <p:nvSpPr>
          <p:cNvPr id="70" name="Google Shape;70;p14"/>
          <p:cNvSpPr txBox="1"/>
          <p:nvPr>
            <p:ph idx="12" type="sldNum"/>
          </p:nvPr>
        </p:nvSpPr>
        <p:spPr>
          <a:xfrm>
            <a:off x="8472458" y="4663217"/>
            <a:ext cx="548700" cy="3936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big ideas">
  <p:cSld name="CUSTOM_1">
    <p:spTree>
      <p:nvGrpSpPr>
        <p:cNvPr id="71" name="Shape 71"/>
        <p:cNvGrpSpPr/>
        <p:nvPr/>
      </p:nvGrpSpPr>
      <p:grpSpPr>
        <a:xfrm>
          <a:off x="0" y="0"/>
          <a:ext cx="0" cy="0"/>
          <a:chOff x="0" y="0"/>
          <a:chExt cx="0" cy="0"/>
        </a:xfrm>
      </p:grpSpPr>
      <p:sp>
        <p:nvSpPr>
          <p:cNvPr id="72" name="Google Shape;72;p15"/>
          <p:cNvSpPr txBox="1"/>
          <p:nvPr>
            <p:ph idx="12" type="sldNum"/>
          </p:nvPr>
        </p:nvSpPr>
        <p:spPr>
          <a:xfrm>
            <a:off x="8472458" y="4663217"/>
            <a:ext cx="548700" cy="3936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73" name="Google Shape;73;p15"/>
          <p:cNvSpPr txBox="1"/>
          <p:nvPr>
            <p:ph type="title"/>
          </p:nvPr>
        </p:nvSpPr>
        <p:spPr>
          <a:xfrm>
            <a:off x="483175" y="450025"/>
            <a:ext cx="8184600" cy="758100"/>
          </a:xfrm>
          <a:prstGeom prst="rect">
            <a:avLst/>
          </a:prstGeom>
        </p:spPr>
        <p:txBody>
          <a:bodyPr anchorCtr="0" anchor="ctr" bIns="91425" lIns="91425" spcFirstLastPara="1" rIns="91425" wrap="square" tIns="91425">
            <a:sp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4" name="Google Shape;74;p15"/>
          <p:cNvSpPr txBox="1"/>
          <p:nvPr>
            <p:ph idx="1" type="body"/>
          </p:nvPr>
        </p:nvSpPr>
        <p:spPr>
          <a:xfrm>
            <a:off x="483150" y="2237788"/>
            <a:ext cx="3619800" cy="2373600"/>
          </a:xfrm>
          <a:prstGeom prst="rect">
            <a:avLst/>
          </a:prstGeom>
        </p:spPr>
        <p:txBody>
          <a:bodyPr anchorCtr="0" anchor="t" bIns="91425" lIns="91425" spcFirstLastPara="1" rIns="91425" wrap="square" tIns="91425">
            <a:spAutoFit/>
          </a:bodyPr>
          <a:lstStyle>
            <a:lvl1pPr indent="-336550" lvl="0" marL="457200">
              <a:spcBef>
                <a:spcPts val="0"/>
              </a:spcBef>
              <a:spcAft>
                <a:spcPts val="0"/>
              </a:spcAft>
              <a:buSzPts val="1700"/>
              <a:buChar char="●"/>
              <a:defRPr/>
            </a:lvl1pPr>
            <a:lvl2pPr indent="-336550" lvl="1" marL="914400">
              <a:spcBef>
                <a:spcPts val="0"/>
              </a:spcBef>
              <a:spcAft>
                <a:spcPts val="0"/>
              </a:spcAft>
              <a:buSzPts val="1700"/>
              <a:buChar char="○"/>
              <a:defRPr/>
            </a:lvl2pPr>
            <a:lvl3pPr indent="-336550" lvl="2" marL="1371600">
              <a:spcBef>
                <a:spcPts val="0"/>
              </a:spcBef>
              <a:spcAft>
                <a:spcPts val="0"/>
              </a:spcAft>
              <a:buSzPts val="1700"/>
              <a:buChar char="■"/>
              <a:defRPr/>
            </a:lvl3pPr>
            <a:lvl4pPr indent="-336550" lvl="3" marL="1828800">
              <a:spcBef>
                <a:spcPts val="0"/>
              </a:spcBef>
              <a:spcAft>
                <a:spcPts val="0"/>
              </a:spcAft>
              <a:buSzPts val="1700"/>
              <a:buChar char="●"/>
              <a:defRPr/>
            </a:lvl4pPr>
            <a:lvl5pPr indent="-336550" lvl="4" marL="2286000">
              <a:spcBef>
                <a:spcPts val="0"/>
              </a:spcBef>
              <a:spcAft>
                <a:spcPts val="0"/>
              </a:spcAft>
              <a:buSzPts val="1700"/>
              <a:buChar char="○"/>
              <a:defRPr/>
            </a:lvl5pPr>
            <a:lvl6pPr indent="-336550" lvl="5" marL="2743200">
              <a:spcBef>
                <a:spcPts val="0"/>
              </a:spcBef>
              <a:spcAft>
                <a:spcPts val="0"/>
              </a:spcAft>
              <a:buSzPts val="1700"/>
              <a:buChar char="■"/>
              <a:defRPr/>
            </a:lvl6pPr>
            <a:lvl7pPr indent="-336550" lvl="6" marL="3200400">
              <a:spcBef>
                <a:spcPts val="0"/>
              </a:spcBef>
              <a:spcAft>
                <a:spcPts val="0"/>
              </a:spcAft>
              <a:buSzPts val="1700"/>
              <a:buChar char="●"/>
              <a:defRPr/>
            </a:lvl7pPr>
            <a:lvl8pPr indent="-336550" lvl="7" marL="3657600">
              <a:spcBef>
                <a:spcPts val="0"/>
              </a:spcBef>
              <a:spcAft>
                <a:spcPts val="0"/>
              </a:spcAft>
              <a:buSzPts val="1700"/>
              <a:buChar char="○"/>
              <a:defRPr/>
            </a:lvl8pPr>
            <a:lvl9pPr indent="-336550" lvl="8" marL="4114800">
              <a:spcBef>
                <a:spcPts val="0"/>
              </a:spcBef>
              <a:spcAft>
                <a:spcPts val="0"/>
              </a:spcAft>
              <a:buSzPts val="1700"/>
              <a:buChar char="■"/>
              <a:defRPr/>
            </a:lvl9pPr>
          </a:lstStyle>
          <a:p/>
        </p:txBody>
      </p:sp>
      <p:sp>
        <p:nvSpPr>
          <p:cNvPr id="75" name="Google Shape;75;p15"/>
          <p:cNvSpPr txBox="1"/>
          <p:nvPr>
            <p:ph idx="2" type="body"/>
          </p:nvPr>
        </p:nvSpPr>
        <p:spPr>
          <a:xfrm>
            <a:off x="5048000" y="2237788"/>
            <a:ext cx="3619800" cy="2373600"/>
          </a:xfrm>
          <a:prstGeom prst="rect">
            <a:avLst/>
          </a:prstGeom>
        </p:spPr>
        <p:txBody>
          <a:bodyPr anchorCtr="0" anchor="t" bIns="91425" lIns="91425" spcFirstLastPara="1" rIns="91425" wrap="square" tIns="91425">
            <a:spAutoFit/>
          </a:bodyPr>
          <a:lstStyle>
            <a:lvl1pPr indent="-336550" lvl="0" marL="457200">
              <a:spcBef>
                <a:spcPts val="0"/>
              </a:spcBef>
              <a:spcAft>
                <a:spcPts val="0"/>
              </a:spcAft>
              <a:buSzPts val="1700"/>
              <a:buChar char="●"/>
              <a:defRPr/>
            </a:lvl1pPr>
            <a:lvl2pPr indent="-336550" lvl="1" marL="914400">
              <a:spcBef>
                <a:spcPts val="0"/>
              </a:spcBef>
              <a:spcAft>
                <a:spcPts val="0"/>
              </a:spcAft>
              <a:buSzPts val="1700"/>
              <a:buChar char="○"/>
              <a:defRPr/>
            </a:lvl2pPr>
            <a:lvl3pPr indent="-336550" lvl="2" marL="1371600">
              <a:spcBef>
                <a:spcPts val="0"/>
              </a:spcBef>
              <a:spcAft>
                <a:spcPts val="0"/>
              </a:spcAft>
              <a:buSzPts val="1700"/>
              <a:buChar char="■"/>
              <a:defRPr/>
            </a:lvl3pPr>
            <a:lvl4pPr indent="-336550" lvl="3" marL="1828800">
              <a:spcBef>
                <a:spcPts val="0"/>
              </a:spcBef>
              <a:spcAft>
                <a:spcPts val="0"/>
              </a:spcAft>
              <a:buSzPts val="1700"/>
              <a:buChar char="●"/>
              <a:defRPr/>
            </a:lvl4pPr>
            <a:lvl5pPr indent="-336550" lvl="4" marL="2286000">
              <a:spcBef>
                <a:spcPts val="0"/>
              </a:spcBef>
              <a:spcAft>
                <a:spcPts val="0"/>
              </a:spcAft>
              <a:buSzPts val="1700"/>
              <a:buChar char="○"/>
              <a:defRPr/>
            </a:lvl5pPr>
            <a:lvl6pPr indent="-336550" lvl="5" marL="2743200">
              <a:spcBef>
                <a:spcPts val="0"/>
              </a:spcBef>
              <a:spcAft>
                <a:spcPts val="0"/>
              </a:spcAft>
              <a:buSzPts val="1700"/>
              <a:buChar char="■"/>
              <a:defRPr/>
            </a:lvl6pPr>
            <a:lvl7pPr indent="-336550" lvl="6" marL="3200400">
              <a:spcBef>
                <a:spcPts val="0"/>
              </a:spcBef>
              <a:spcAft>
                <a:spcPts val="0"/>
              </a:spcAft>
              <a:buSzPts val="1700"/>
              <a:buChar char="●"/>
              <a:defRPr/>
            </a:lvl7pPr>
            <a:lvl8pPr indent="-336550" lvl="7" marL="3657600">
              <a:spcBef>
                <a:spcPts val="0"/>
              </a:spcBef>
              <a:spcAft>
                <a:spcPts val="0"/>
              </a:spcAft>
              <a:buSzPts val="1700"/>
              <a:buChar char="○"/>
              <a:defRPr/>
            </a:lvl8pPr>
            <a:lvl9pPr indent="-336550" lvl="8" marL="4114800">
              <a:spcBef>
                <a:spcPts val="0"/>
              </a:spcBef>
              <a:spcAft>
                <a:spcPts val="0"/>
              </a:spcAft>
              <a:buSzPts val="1700"/>
              <a:buChar char="■"/>
              <a:defRPr/>
            </a:lvl9pPr>
          </a:lstStyle>
          <a:p/>
        </p:txBody>
      </p:sp>
      <p:sp>
        <p:nvSpPr>
          <p:cNvPr id="76" name="Google Shape;76;p15"/>
          <p:cNvSpPr txBox="1"/>
          <p:nvPr>
            <p:ph idx="3" type="subTitle"/>
          </p:nvPr>
        </p:nvSpPr>
        <p:spPr>
          <a:xfrm>
            <a:off x="483150" y="1336161"/>
            <a:ext cx="36198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77" name="Google Shape;77;p15"/>
          <p:cNvSpPr txBox="1"/>
          <p:nvPr>
            <p:ph idx="4" type="subTitle"/>
          </p:nvPr>
        </p:nvSpPr>
        <p:spPr>
          <a:xfrm>
            <a:off x="5048000" y="1336161"/>
            <a:ext cx="36198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big ideas">
  <p:cSld name="CUSTOM_2_2">
    <p:spTree>
      <p:nvGrpSpPr>
        <p:cNvPr id="78" name="Shape 78"/>
        <p:cNvGrpSpPr/>
        <p:nvPr/>
      </p:nvGrpSpPr>
      <p:grpSpPr>
        <a:xfrm>
          <a:off x="0" y="0"/>
          <a:ext cx="0" cy="0"/>
          <a:chOff x="0" y="0"/>
          <a:chExt cx="0" cy="0"/>
        </a:xfrm>
      </p:grpSpPr>
      <p:sp>
        <p:nvSpPr>
          <p:cNvPr id="79" name="Google Shape;79;p16"/>
          <p:cNvSpPr txBox="1"/>
          <p:nvPr>
            <p:ph idx="12" type="sldNum"/>
          </p:nvPr>
        </p:nvSpPr>
        <p:spPr>
          <a:xfrm>
            <a:off x="8472458" y="4663217"/>
            <a:ext cx="548700" cy="3936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80" name="Google Shape;80;p16"/>
          <p:cNvSpPr txBox="1"/>
          <p:nvPr>
            <p:ph idx="1" type="body"/>
          </p:nvPr>
        </p:nvSpPr>
        <p:spPr>
          <a:xfrm>
            <a:off x="483175" y="2417500"/>
            <a:ext cx="2455500" cy="2373600"/>
          </a:xfrm>
          <a:prstGeom prst="rect">
            <a:avLst/>
          </a:prstGeom>
        </p:spPr>
        <p:txBody>
          <a:bodyPr anchorCtr="0" anchor="t" bIns="91425" lIns="91425" spcFirstLastPara="1" rIns="91425" wrap="square" tIns="91425">
            <a:spAutoFit/>
          </a:bodyPr>
          <a:lstStyle>
            <a:lvl1pPr indent="-336550" lvl="0" marL="457200">
              <a:spcBef>
                <a:spcPts val="0"/>
              </a:spcBef>
              <a:spcAft>
                <a:spcPts val="0"/>
              </a:spcAft>
              <a:buSzPts val="1700"/>
              <a:buChar char="●"/>
              <a:defRPr/>
            </a:lvl1pPr>
            <a:lvl2pPr indent="-336550" lvl="1" marL="914400">
              <a:spcBef>
                <a:spcPts val="0"/>
              </a:spcBef>
              <a:spcAft>
                <a:spcPts val="0"/>
              </a:spcAft>
              <a:buSzPts val="1700"/>
              <a:buChar char="○"/>
              <a:defRPr/>
            </a:lvl2pPr>
            <a:lvl3pPr indent="-336550" lvl="2" marL="1371600">
              <a:spcBef>
                <a:spcPts val="0"/>
              </a:spcBef>
              <a:spcAft>
                <a:spcPts val="0"/>
              </a:spcAft>
              <a:buSzPts val="1700"/>
              <a:buChar char="■"/>
              <a:defRPr/>
            </a:lvl3pPr>
            <a:lvl4pPr indent="-336550" lvl="3" marL="1828800">
              <a:spcBef>
                <a:spcPts val="0"/>
              </a:spcBef>
              <a:spcAft>
                <a:spcPts val="0"/>
              </a:spcAft>
              <a:buSzPts val="1700"/>
              <a:buChar char="●"/>
              <a:defRPr/>
            </a:lvl4pPr>
            <a:lvl5pPr indent="-336550" lvl="4" marL="2286000">
              <a:spcBef>
                <a:spcPts val="0"/>
              </a:spcBef>
              <a:spcAft>
                <a:spcPts val="0"/>
              </a:spcAft>
              <a:buSzPts val="1700"/>
              <a:buChar char="○"/>
              <a:defRPr/>
            </a:lvl5pPr>
            <a:lvl6pPr indent="-336550" lvl="5" marL="2743200">
              <a:spcBef>
                <a:spcPts val="0"/>
              </a:spcBef>
              <a:spcAft>
                <a:spcPts val="0"/>
              </a:spcAft>
              <a:buSzPts val="1700"/>
              <a:buChar char="■"/>
              <a:defRPr/>
            </a:lvl6pPr>
            <a:lvl7pPr indent="-336550" lvl="6" marL="3200400">
              <a:spcBef>
                <a:spcPts val="0"/>
              </a:spcBef>
              <a:spcAft>
                <a:spcPts val="0"/>
              </a:spcAft>
              <a:buSzPts val="1700"/>
              <a:buChar char="●"/>
              <a:defRPr/>
            </a:lvl7pPr>
            <a:lvl8pPr indent="-336550" lvl="7" marL="3657600">
              <a:spcBef>
                <a:spcPts val="0"/>
              </a:spcBef>
              <a:spcAft>
                <a:spcPts val="0"/>
              </a:spcAft>
              <a:buSzPts val="1700"/>
              <a:buChar char="○"/>
              <a:defRPr/>
            </a:lvl8pPr>
            <a:lvl9pPr indent="-336550" lvl="8" marL="4114800">
              <a:spcBef>
                <a:spcPts val="0"/>
              </a:spcBef>
              <a:spcAft>
                <a:spcPts val="0"/>
              </a:spcAft>
              <a:buSzPts val="1700"/>
              <a:buChar char="■"/>
              <a:defRPr/>
            </a:lvl9pPr>
          </a:lstStyle>
          <a:p/>
        </p:txBody>
      </p:sp>
      <p:sp>
        <p:nvSpPr>
          <p:cNvPr id="81" name="Google Shape;81;p16"/>
          <p:cNvSpPr txBox="1"/>
          <p:nvPr>
            <p:ph idx="2" type="body"/>
          </p:nvPr>
        </p:nvSpPr>
        <p:spPr>
          <a:xfrm>
            <a:off x="3347725" y="2417500"/>
            <a:ext cx="2455500" cy="2373600"/>
          </a:xfrm>
          <a:prstGeom prst="rect">
            <a:avLst/>
          </a:prstGeom>
        </p:spPr>
        <p:txBody>
          <a:bodyPr anchorCtr="0" anchor="t" bIns="91425" lIns="91425" spcFirstLastPara="1" rIns="91425" wrap="square" tIns="91425">
            <a:spAutoFit/>
          </a:bodyPr>
          <a:lstStyle>
            <a:lvl1pPr indent="-336550" lvl="0" marL="457200">
              <a:spcBef>
                <a:spcPts val="0"/>
              </a:spcBef>
              <a:spcAft>
                <a:spcPts val="0"/>
              </a:spcAft>
              <a:buSzPts val="1700"/>
              <a:buChar char="●"/>
              <a:defRPr/>
            </a:lvl1pPr>
            <a:lvl2pPr indent="-336550" lvl="1" marL="914400">
              <a:spcBef>
                <a:spcPts val="0"/>
              </a:spcBef>
              <a:spcAft>
                <a:spcPts val="0"/>
              </a:spcAft>
              <a:buSzPts val="1700"/>
              <a:buChar char="○"/>
              <a:defRPr/>
            </a:lvl2pPr>
            <a:lvl3pPr indent="-336550" lvl="2" marL="1371600">
              <a:spcBef>
                <a:spcPts val="0"/>
              </a:spcBef>
              <a:spcAft>
                <a:spcPts val="0"/>
              </a:spcAft>
              <a:buSzPts val="1700"/>
              <a:buChar char="■"/>
              <a:defRPr/>
            </a:lvl3pPr>
            <a:lvl4pPr indent="-336550" lvl="3" marL="1828800">
              <a:spcBef>
                <a:spcPts val="0"/>
              </a:spcBef>
              <a:spcAft>
                <a:spcPts val="0"/>
              </a:spcAft>
              <a:buSzPts val="1700"/>
              <a:buChar char="●"/>
              <a:defRPr/>
            </a:lvl4pPr>
            <a:lvl5pPr indent="-336550" lvl="4" marL="2286000">
              <a:spcBef>
                <a:spcPts val="0"/>
              </a:spcBef>
              <a:spcAft>
                <a:spcPts val="0"/>
              </a:spcAft>
              <a:buSzPts val="1700"/>
              <a:buChar char="○"/>
              <a:defRPr/>
            </a:lvl5pPr>
            <a:lvl6pPr indent="-336550" lvl="5" marL="2743200">
              <a:spcBef>
                <a:spcPts val="0"/>
              </a:spcBef>
              <a:spcAft>
                <a:spcPts val="0"/>
              </a:spcAft>
              <a:buSzPts val="1700"/>
              <a:buChar char="■"/>
              <a:defRPr/>
            </a:lvl6pPr>
            <a:lvl7pPr indent="-336550" lvl="6" marL="3200400">
              <a:spcBef>
                <a:spcPts val="0"/>
              </a:spcBef>
              <a:spcAft>
                <a:spcPts val="0"/>
              </a:spcAft>
              <a:buSzPts val="1700"/>
              <a:buChar char="●"/>
              <a:defRPr/>
            </a:lvl7pPr>
            <a:lvl8pPr indent="-336550" lvl="7" marL="3657600">
              <a:spcBef>
                <a:spcPts val="0"/>
              </a:spcBef>
              <a:spcAft>
                <a:spcPts val="0"/>
              </a:spcAft>
              <a:buSzPts val="1700"/>
              <a:buChar char="○"/>
              <a:defRPr/>
            </a:lvl8pPr>
            <a:lvl9pPr indent="-336550" lvl="8" marL="4114800">
              <a:spcBef>
                <a:spcPts val="0"/>
              </a:spcBef>
              <a:spcAft>
                <a:spcPts val="0"/>
              </a:spcAft>
              <a:buSzPts val="1700"/>
              <a:buChar char="■"/>
              <a:defRPr/>
            </a:lvl9pPr>
          </a:lstStyle>
          <a:p/>
        </p:txBody>
      </p:sp>
      <p:sp>
        <p:nvSpPr>
          <p:cNvPr id="82" name="Google Shape;82;p16"/>
          <p:cNvSpPr txBox="1"/>
          <p:nvPr>
            <p:ph idx="3" type="body"/>
          </p:nvPr>
        </p:nvSpPr>
        <p:spPr>
          <a:xfrm>
            <a:off x="6212275" y="2417500"/>
            <a:ext cx="2455500" cy="2373600"/>
          </a:xfrm>
          <a:prstGeom prst="rect">
            <a:avLst/>
          </a:prstGeom>
        </p:spPr>
        <p:txBody>
          <a:bodyPr anchorCtr="0" anchor="t" bIns="91425" lIns="91425" spcFirstLastPara="1" rIns="91425" wrap="square" tIns="91425">
            <a:spAutoFit/>
          </a:bodyPr>
          <a:lstStyle>
            <a:lvl1pPr indent="-336550" lvl="0" marL="457200">
              <a:spcBef>
                <a:spcPts val="0"/>
              </a:spcBef>
              <a:spcAft>
                <a:spcPts val="0"/>
              </a:spcAft>
              <a:buSzPts val="1700"/>
              <a:buChar char="●"/>
              <a:defRPr/>
            </a:lvl1pPr>
            <a:lvl2pPr indent="-336550" lvl="1" marL="914400">
              <a:spcBef>
                <a:spcPts val="0"/>
              </a:spcBef>
              <a:spcAft>
                <a:spcPts val="0"/>
              </a:spcAft>
              <a:buSzPts val="1700"/>
              <a:buChar char="○"/>
              <a:defRPr/>
            </a:lvl2pPr>
            <a:lvl3pPr indent="-336550" lvl="2" marL="1371600">
              <a:spcBef>
                <a:spcPts val="0"/>
              </a:spcBef>
              <a:spcAft>
                <a:spcPts val="0"/>
              </a:spcAft>
              <a:buSzPts val="1700"/>
              <a:buChar char="■"/>
              <a:defRPr/>
            </a:lvl3pPr>
            <a:lvl4pPr indent="-336550" lvl="3" marL="1828800">
              <a:spcBef>
                <a:spcPts val="0"/>
              </a:spcBef>
              <a:spcAft>
                <a:spcPts val="0"/>
              </a:spcAft>
              <a:buSzPts val="1700"/>
              <a:buChar char="●"/>
              <a:defRPr/>
            </a:lvl4pPr>
            <a:lvl5pPr indent="-336550" lvl="4" marL="2286000">
              <a:spcBef>
                <a:spcPts val="0"/>
              </a:spcBef>
              <a:spcAft>
                <a:spcPts val="0"/>
              </a:spcAft>
              <a:buSzPts val="1700"/>
              <a:buChar char="○"/>
              <a:defRPr/>
            </a:lvl5pPr>
            <a:lvl6pPr indent="-336550" lvl="5" marL="2743200">
              <a:spcBef>
                <a:spcPts val="0"/>
              </a:spcBef>
              <a:spcAft>
                <a:spcPts val="0"/>
              </a:spcAft>
              <a:buSzPts val="1700"/>
              <a:buChar char="■"/>
              <a:defRPr/>
            </a:lvl6pPr>
            <a:lvl7pPr indent="-336550" lvl="6" marL="3200400">
              <a:spcBef>
                <a:spcPts val="0"/>
              </a:spcBef>
              <a:spcAft>
                <a:spcPts val="0"/>
              </a:spcAft>
              <a:buSzPts val="1700"/>
              <a:buChar char="●"/>
              <a:defRPr/>
            </a:lvl7pPr>
            <a:lvl8pPr indent="-336550" lvl="7" marL="3657600">
              <a:spcBef>
                <a:spcPts val="0"/>
              </a:spcBef>
              <a:spcAft>
                <a:spcPts val="0"/>
              </a:spcAft>
              <a:buSzPts val="1700"/>
              <a:buChar char="○"/>
              <a:defRPr/>
            </a:lvl8pPr>
            <a:lvl9pPr indent="-336550" lvl="8" marL="4114800">
              <a:spcBef>
                <a:spcPts val="0"/>
              </a:spcBef>
              <a:spcAft>
                <a:spcPts val="0"/>
              </a:spcAft>
              <a:buSzPts val="1700"/>
              <a:buChar char="■"/>
              <a:defRPr/>
            </a:lvl9pPr>
          </a:lstStyle>
          <a:p/>
        </p:txBody>
      </p:sp>
      <p:sp>
        <p:nvSpPr>
          <p:cNvPr id="83" name="Google Shape;83;p16"/>
          <p:cNvSpPr txBox="1"/>
          <p:nvPr>
            <p:ph type="title"/>
          </p:nvPr>
        </p:nvSpPr>
        <p:spPr>
          <a:xfrm>
            <a:off x="483175" y="450025"/>
            <a:ext cx="8184600" cy="758100"/>
          </a:xfrm>
          <a:prstGeom prst="rect">
            <a:avLst/>
          </a:prstGeom>
        </p:spPr>
        <p:txBody>
          <a:bodyPr anchorCtr="0" anchor="ctr" bIns="91425" lIns="91425" spcFirstLastPara="1" rIns="91425" wrap="square" tIns="91425">
            <a:sp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84" name="Google Shape;84;p16"/>
          <p:cNvSpPr txBox="1"/>
          <p:nvPr>
            <p:ph idx="4" type="subTitle"/>
          </p:nvPr>
        </p:nvSpPr>
        <p:spPr>
          <a:xfrm>
            <a:off x="48317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85" name="Google Shape;85;p16"/>
          <p:cNvSpPr txBox="1"/>
          <p:nvPr>
            <p:ph idx="5" type="subTitle"/>
          </p:nvPr>
        </p:nvSpPr>
        <p:spPr>
          <a:xfrm>
            <a:off x="334772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86" name="Google Shape;86;p16"/>
          <p:cNvSpPr txBox="1"/>
          <p:nvPr>
            <p:ph idx="6" type="subTitle"/>
          </p:nvPr>
        </p:nvSpPr>
        <p:spPr>
          <a:xfrm>
            <a:off x="621227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big ideas">
  <p:cSld name="CUSTOM_3_1">
    <p:spTree>
      <p:nvGrpSpPr>
        <p:cNvPr id="87" name="Shape 87"/>
        <p:cNvGrpSpPr/>
        <p:nvPr/>
      </p:nvGrpSpPr>
      <p:grpSpPr>
        <a:xfrm>
          <a:off x="0" y="0"/>
          <a:ext cx="0" cy="0"/>
          <a:chOff x="0" y="0"/>
          <a:chExt cx="0" cy="0"/>
        </a:xfrm>
      </p:grpSpPr>
      <p:sp>
        <p:nvSpPr>
          <p:cNvPr id="88" name="Google Shape;88;p17"/>
          <p:cNvSpPr txBox="1"/>
          <p:nvPr>
            <p:ph idx="12" type="sldNum"/>
          </p:nvPr>
        </p:nvSpPr>
        <p:spPr>
          <a:xfrm>
            <a:off x="8472458" y="4663217"/>
            <a:ext cx="548700" cy="3936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89" name="Google Shape;89;p17"/>
          <p:cNvSpPr txBox="1"/>
          <p:nvPr>
            <p:ph idx="1" type="body"/>
          </p:nvPr>
        </p:nvSpPr>
        <p:spPr>
          <a:xfrm>
            <a:off x="366725" y="1759093"/>
            <a:ext cx="3838500" cy="1138500"/>
          </a:xfrm>
          <a:prstGeom prst="rect">
            <a:avLst/>
          </a:prstGeom>
        </p:spPr>
        <p:txBody>
          <a:bodyPr anchorCtr="0" anchor="t" bIns="91425" lIns="91425" spcFirstLastPara="1" rIns="91425" wrap="square" tIns="91425">
            <a:spAutoFit/>
          </a:bodyPr>
          <a:lstStyle>
            <a:lvl1pPr indent="-317500" lvl="0" marL="457200">
              <a:spcBef>
                <a:spcPts val="0"/>
              </a:spcBef>
              <a:spcAft>
                <a:spcPts val="0"/>
              </a:spcAft>
              <a:buSzPts val="1400"/>
              <a:buChar char="●"/>
              <a:defRPr sz="1400"/>
            </a:lvl1pPr>
            <a:lvl2pPr indent="-336550" lvl="1" marL="914400">
              <a:spcBef>
                <a:spcPts val="0"/>
              </a:spcBef>
              <a:spcAft>
                <a:spcPts val="0"/>
              </a:spcAft>
              <a:buSzPts val="1700"/>
              <a:buChar char="○"/>
              <a:defRPr/>
            </a:lvl2pPr>
            <a:lvl3pPr indent="-336550" lvl="2" marL="1371600">
              <a:spcBef>
                <a:spcPts val="0"/>
              </a:spcBef>
              <a:spcAft>
                <a:spcPts val="0"/>
              </a:spcAft>
              <a:buSzPts val="1700"/>
              <a:buChar char="■"/>
              <a:defRPr/>
            </a:lvl3pPr>
            <a:lvl4pPr indent="-336550" lvl="3" marL="1828800">
              <a:spcBef>
                <a:spcPts val="0"/>
              </a:spcBef>
              <a:spcAft>
                <a:spcPts val="0"/>
              </a:spcAft>
              <a:buSzPts val="1700"/>
              <a:buChar char="●"/>
              <a:defRPr/>
            </a:lvl4pPr>
            <a:lvl5pPr indent="-336550" lvl="4" marL="2286000">
              <a:spcBef>
                <a:spcPts val="0"/>
              </a:spcBef>
              <a:spcAft>
                <a:spcPts val="0"/>
              </a:spcAft>
              <a:buSzPts val="1700"/>
              <a:buChar char="○"/>
              <a:defRPr/>
            </a:lvl5pPr>
            <a:lvl6pPr indent="-336550" lvl="5" marL="2743200">
              <a:spcBef>
                <a:spcPts val="0"/>
              </a:spcBef>
              <a:spcAft>
                <a:spcPts val="0"/>
              </a:spcAft>
              <a:buSzPts val="1700"/>
              <a:buChar char="■"/>
              <a:defRPr/>
            </a:lvl6pPr>
            <a:lvl7pPr indent="-336550" lvl="6" marL="3200400">
              <a:spcBef>
                <a:spcPts val="0"/>
              </a:spcBef>
              <a:spcAft>
                <a:spcPts val="0"/>
              </a:spcAft>
              <a:buSzPts val="1700"/>
              <a:buChar char="●"/>
              <a:defRPr/>
            </a:lvl7pPr>
            <a:lvl8pPr indent="-336550" lvl="7" marL="3657600">
              <a:spcBef>
                <a:spcPts val="0"/>
              </a:spcBef>
              <a:spcAft>
                <a:spcPts val="0"/>
              </a:spcAft>
              <a:buSzPts val="1700"/>
              <a:buChar char="○"/>
              <a:defRPr/>
            </a:lvl8pPr>
            <a:lvl9pPr indent="-336550" lvl="8" marL="4114800">
              <a:spcBef>
                <a:spcPts val="0"/>
              </a:spcBef>
              <a:spcAft>
                <a:spcPts val="0"/>
              </a:spcAft>
              <a:buSzPts val="1700"/>
              <a:buChar char="■"/>
              <a:defRPr/>
            </a:lvl9pPr>
          </a:lstStyle>
          <a:p/>
        </p:txBody>
      </p:sp>
      <p:sp>
        <p:nvSpPr>
          <p:cNvPr id="90" name="Google Shape;90;p17"/>
          <p:cNvSpPr txBox="1"/>
          <p:nvPr>
            <p:ph idx="2" type="body"/>
          </p:nvPr>
        </p:nvSpPr>
        <p:spPr>
          <a:xfrm>
            <a:off x="4938725" y="1759093"/>
            <a:ext cx="3838500" cy="1138500"/>
          </a:xfrm>
          <a:prstGeom prst="rect">
            <a:avLst/>
          </a:prstGeom>
        </p:spPr>
        <p:txBody>
          <a:bodyPr anchorCtr="0" anchor="t" bIns="91425" lIns="91425" spcFirstLastPara="1" rIns="91425" wrap="square" tIns="91425">
            <a:spAutoFit/>
          </a:bodyPr>
          <a:lstStyle>
            <a:lvl1pPr indent="-317500" lvl="0" marL="457200">
              <a:spcBef>
                <a:spcPts val="0"/>
              </a:spcBef>
              <a:spcAft>
                <a:spcPts val="0"/>
              </a:spcAft>
              <a:buSzPts val="1400"/>
              <a:buChar char="●"/>
              <a:defRPr sz="1400"/>
            </a:lvl1pPr>
            <a:lvl2pPr indent="-336550" lvl="1" marL="914400">
              <a:spcBef>
                <a:spcPts val="0"/>
              </a:spcBef>
              <a:spcAft>
                <a:spcPts val="0"/>
              </a:spcAft>
              <a:buSzPts val="1700"/>
              <a:buChar char="○"/>
              <a:defRPr/>
            </a:lvl2pPr>
            <a:lvl3pPr indent="-336550" lvl="2" marL="1371600">
              <a:spcBef>
                <a:spcPts val="0"/>
              </a:spcBef>
              <a:spcAft>
                <a:spcPts val="0"/>
              </a:spcAft>
              <a:buSzPts val="1700"/>
              <a:buChar char="■"/>
              <a:defRPr/>
            </a:lvl3pPr>
            <a:lvl4pPr indent="-336550" lvl="3" marL="1828800">
              <a:spcBef>
                <a:spcPts val="0"/>
              </a:spcBef>
              <a:spcAft>
                <a:spcPts val="0"/>
              </a:spcAft>
              <a:buSzPts val="1700"/>
              <a:buChar char="●"/>
              <a:defRPr/>
            </a:lvl4pPr>
            <a:lvl5pPr indent="-336550" lvl="4" marL="2286000">
              <a:spcBef>
                <a:spcPts val="0"/>
              </a:spcBef>
              <a:spcAft>
                <a:spcPts val="0"/>
              </a:spcAft>
              <a:buSzPts val="1700"/>
              <a:buChar char="○"/>
              <a:defRPr/>
            </a:lvl5pPr>
            <a:lvl6pPr indent="-336550" lvl="5" marL="2743200">
              <a:spcBef>
                <a:spcPts val="0"/>
              </a:spcBef>
              <a:spcAft>
                <a:spcPts val="0"/>
              </a:spcAft>
              <a:buSzPts val="1700"/>
              <a:buChar char="■"/>
              <a:defRPr/>
            </a:lvl6pPr>
            <a:lvl7pPr indent="-336550" lvl="6" marL="3200400">
              <a:spcBef>
                <a:spcPts val="0"/>
              </a:spcBef>
              <a:spcAft>
                <a:spcPts val="0"/>
              </a:spcAft>
              <a:buSzPts val="1700"/>
              <a:buChar char="●"/>
              <a:defRPr/>
            </a:lvl7pPr>
            <a:lvl8pPr indent="-336550" lvl="7" marL="3657600">
              <a:spcBef>
                <a:spcPts val="0"/>
              </a:spcBef>
              <a:spcAft>
                <a:spcPts val="0"/>
              </a:spcAft>
              <a:buSzPts val="1700"/>
              <a:buChar char="○"/>
              <a:defRPr/>
            </a:lvl8pPr>
            <a:lvl9pPr indent="-336550" lvl="8" marL="4114800">
              <a:spcBef>
                <a:spcPts val="0"/>
              </a:spcBef>
              <a:spcAft>
                <a:spcPts val="0"/>
              </a:spcAft>
              <a:buSzPts val="1700"/>
              <a:buChar char="■"/>
              <a:defRPr/>
            </a:lvl9pPr>
          </a:lstStyle>
          <a:p/>
        </p:txBody>
      </p:sp>
      <p:sp>
        <p:nvSpPr>
          <p:cNvPr id="91" name="Google Shape;91;p17"/>
          <p:cNvSpPr txBox="1"/>
          <p:nvPr>
            <p:ph idx="3" type="body"/>
          </p:nvPr>
        </p:nvSpPr>
        <p:spPr>
          <a:xfrm>
            <a:off x="366750" y="3648575"/>
            <a:ext cx="3838500" cy="1138500"/>
          </a:xfrm>
          <a:prstGeom prst="rect">
            <a:avLst/>
          </a:prstGeom>
        </p:spPr>
        <p:txBody>
          <a:bodyPr anchorCtr="0" anchor="t" bIns="91425" lIns="91425" spcFirstLastPara="1" rIns="91425" wrap="square" tIns="91425">
            <a:spAutoFit/>
          </a:bodyPr>
          <a:lstStyle>
            <a:lvl1pPr indent="-317500" lvl="0" marL="457200">
              <a:spcBef>
                <a:spcPts val="0"/>
              </a:spcBef>
              <a:spcAft>
                <a:spcPts val="0"/>
              </a:spcAft>
              <a:buSzPts val="1400"/>
              <a:buChar char="●"/>
              <a:defRPr sz="1400"/>
            </a:lvl1pPr>
            <a:lvl2pPr indent="-336550" lvl="1" marL="914400">
              <a:spcBef>
                <a:spcPts val="0"/>
              </a:spcBef>
              <a:spcAft>
                <a:spcPts val="0"/>
              </a:spcAft>
              <a:buSzPts val="1700"/>
              <a:buChar char="○"/>
              <a:defRPr/>
            </a:lvl2pPr>
            <a:lvl3pPr indent="-336550" lvl="2" marL="1371600">
              <a:spcBef>
                <a:spcPts val="0"/>
              </a:spcBef>
              <a:spcAft>
                <a:spcPts val="0"/>
              </a:spcAft>
              <a:buSzPts val="1700"/>
              <a:buChar char="■"/>
              <a:defRPr/>
            </a:lvl3pPr>
            <a:lvl4pPr indent="-336550" lvl="3" marL="1828800">
              <a:spcBef>
                <a:spcPts val="0"/>
              </a:spcBef>
              <a:spcAft>
                <a:spcPts val="0"/>
              </a:spcAft>
              <a:buSzPts val="1700"/>
              <a:buChar char="●"/>
              <a:defRPr/>
            </a:lvl4pPr>
            <a:lvl5pPr indent="-336550" lvl="4" marL="2286000">
              <a:spcBef>
                <a:spcPts val="0"/>
              </a:spcBef>
              <a:spcAft>
                <a:spcPts val="0"/>
              </a:spcAft>
              <a:buSzPts val="1700"/>
              <a:buChar char="○"/>
              <a:defRPr/>
            </a:lvl5pPr>
            <a:lvl6pPr indent="-336550" lvl="5" marL="2743200">
              <a:spcBef>
                <a:spcPts val="0"/>
              </a:spcBef>
              <a:spcAft>
                <a:spcPts val="0"/>
              </a:spcAft>
              <a:buSzPts val="1700"/>
              <a:buChar char="■"/>
              <a:defRPr/>
            </a:lvl6pPr>
            <a:lvl7pPr indent="-336550" lvl="6" marL="3200400">
              <a:spcBef>
                <a:spcPts val="0"/>
              </a:spcBef>
              <a:spcAft>
                <a:spcPts val="0"/>
              </a:spcAft>
              <a:buSzPts val="1700"/>
              <a:buChar char="●"/>
              <a:defRPr/>
            </a:lvl7pPr>
            <a:lvl8pPr indent="-336550" lvl="7" marL="3657600">
              <a:spcBef>
                <a:spcPts val="0"/>
              </a:spcBef>
              <a:spcAft>
                <a:spcPts val="0"/>
              </a:spcAft>
              <a:buSzPts val="1700"/>
              <a:buChar char="○"/>
              <a:defRPr/>
            </a:lvl8pPr>
            <a:lvl9pPr indent="-336550" lvl="8" marL="4114800">
              <a:spcBef>
                <a:spcPts val="0"/>
              </a:spcBef>
              <a:spcAft>
                <a:spcPts val="0"/>
              </a:spcAft>
              <a:buSzPts val="1700"/>
              <a:buChar char="■"/>
              <a:defRPr/>
            </a:lvl9pPr>
          </a:lstStyle>
          <a:p/>
        </p:txBody>
      </p:sp>
      <p:sp>
        <p:nvSpPr>
          <p:cNvPr id="92" name="Google Shape;92;p17"/>
          <p:cNvSpPr txBox="1"/>
          <p:nvPr>
            <p:ph idx="4" type="body"/>
          </p:nvPr>
        </p:nvSpPr>
        <p:spPr>
          <a:xfrm>
            <a:off x="4938750" y="3648575"/>
            <a:ext cx="3838500" cy="1138500"/>
          </a:xfrm>
          <a:prstGeom prst="rect">
            <a:avLst/>
          </a:prstGeom>
        </p:spPr>
        <p:txBody>
          <a:bodyPr anchorCtr="0" anchor="t" bIns="91425" lIns="91425" spcFirstLastPara="1" rIns="91425" wrap="square" tIns="91425">
            <a:spAutoFit/>
          </a:bodyPr>
          <a:lstStyle>
            <a:lvl1pPr indent="-317500" lvl="0" marL="457200">
              <a:spcBef>
                <a:spcPts val="0"/>
              </a:spcBef>
              <a:spcAft>
                <a:spcPts val="0"/>
              </a:spcAft>
              <a:buSzPts val="1400"/>
              <a:buChar char="●"/>
              <a:defRPr sz="1400"/>
            </a:lvl1pPr>
            <a:lvl2pPr indent="-336550" lvl="1" marL="914400">
              <a:spcBef>
                <a:spcPts val="0"/>
              </a:spcBef>
              <a:spcAft>
                <a:spcPts val="0"/>
              </a:spcAft>
              <a:buSzPts val="1700"/>
              <a:buChar char="○"/>
              <a:defRPr/>
            </a:lvl2pPr>
            <a:lvl3pPr indent="-336550" lvl="2" marL="1371600">
              <a:spcBef>
                <a:spcPts val="0"/>
              </a:spcBef>
              <a:spcAft>
                <a:spcPts val="0"/>
              </a:spcAft>
              <a:buSzPts val="1700"/>
              <a:buChar char="■"/>
              <a:defRPr/>
            </a:lvl3pPr>
            <a:lvl4pPr indent="-336550" lvl="3" marL="1828800">
              <a:spcBef>
                <a:spcPts val="0"/>
              </a:spcBef>
              <a:spcAft>
                <a:spcPts val="0"/>
              </a:spcAft>
              <a:buSzPts val="1700"/>
              <a:buChar char="●"/>
              <a:defRPr/>
            </a:lvl4pPr>
            <a:lvl5pPr indent="-336550" lvl="4" marL="2286000">
              <a:spcBef>
                <a:spcPts val="0"/>
              </a:spcBef>
              <a:spcAft>
                <a:spcPts val="0"/>
              </a:spcAft>
              <a:buSzPts val="1700"/>
              <a:buChar char="○"/>
              <a:defRPr/>
            </a:lvl5pPr>
            <a:lvl6pPr indent="-336550" lvl="5" marL="2743200">
              <a:spcBef>
                <a:spcPts val="0"/>
              </a:spcBef>
              <a:spcAft>
                <a:spcPts val="0"/>
              </a:spcAft>
              <a:buSzPts val="1700"/>
              <a:buChar char="■"/>
              <a:defRPr/>
            </a:lvl6pPr>
            <a:lvl7pPr indent="-336550" lvl="6" marL="3200400">
              <a:spcBef>
                <a:spcPts val="0"/>
              </a:spcBef>
              <a:spcAft>
                <a:spcPts val="0"/>
              </a:spcAft>
              <a:buSzPts val="1700"/>
              <a:buChar char="●"/>
              <a:defRPr/>
            </a:lvl7pPr>
            <a:lvl8pPr indent="-336550" lvl="7" marL="3657600">
              <a:spcBef>
                <a:spcPts val="0"/>
              </a:spcBef>
              <a:spcAft>
                <a:spcPts val="0"/>
              </a:spcAft>
              <a:buSzPts val="1700"/>
              <a:buChar char="○"/>
              <a:defRPr/>
            </a:lvl8pPr>
            <a:lvl9pPr indent="-336550" lvl="8" marL="4114800">
              <a:spcBef>
                <a:spcPts val="0"/>
              </a:spcBef>
              <a:spcAft>
                <a:spcPts val="0"/>
              </a:spcAft>
              <a:buSzPts val="1700"/>
              <a:buChar char="■"/>
              <a:defRPr/>
            </a:lvl9pPr>
          </a:lstStyle>
          <a:p/>
        </p:txBody>
      </p:sp>
      <p:sp>
        <p:nvSpPr>
          <p:cNvPr id="93" name="Google Shape;93;p17"/>
          <p:cNvSpPr txBox="1"/>
          <p:nvPr>
            <p:ph type="title"/>
          </p:nvPr>
        </p:nvSpPr>
        <p:spPr>
          <a:xfrm>
            <a:off x="366750" y="450025"/>
            <a:ext cx="8184600" cy="758100"/>
          </a:xfrm>
          <a:prstGeom prst="rect">
            <a:avLst/>
          </a:prstGeom>
        </p:spPr>
        <p:txBody>
          <a:bodyPr anchorCtr="0" anchor="ctr" bIns="91425" lIns="91425" spcFirstLastPara="1" rIns="91425" wrap="square" tIns="91425">
            <a:sp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94" name="Google Shape;94;p17"/>
          <p:cNvSpPr txBox="1"/>
          <p:nvPr>
            <p:ph idx="5" type="subTitle"/>
          </p:nvPr>
        </p:nvSpPr>
        <p:spPr>
          <a:xfrm>
            <a:off x="366763" y="1277907"/>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95" name="Google Shape;95;p17"/>
          <p:cNvSpPr txBox="1"/>
          <p:nvPr>
            <p:ph idx="6" type="subTitle"/>
          </p:nvPr>
        </p:nvSpPr>
        <p:spPr>
          <a:xfrm>
            <a:off x="4938738" y="1277907"/>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96" name="Google Shape;96;p17"/>
          <p:cNvSpPr txBox="1"/>
          <p:nvPr>
            <p:ph idx="7" type="subTitle"/>
          </p:nvPr>
        </p:nvSpPr>
        <p:spPr>
          <a:xfrm>
            <a:off x="4938761" y="3167363"/>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97" name="Google Shape;97;p17"/>
          <p:cNvSpPr txBox="1"/>
          <p:nvPr>
            <p:ph idx="8" type="subTitle"/>
          </p:nvPr>
        </p:nvSpPr>
        <p:spPr>
          <a:xfrm>
            <a:off x="366750" y="3167363"/>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image">
  <p:cSld name="TITLE_ONLY_1_1">
    <p:spTree>
      <p:nvGrpSpPr>
        <p:cNvPr id="98" name="Shape 98"/>
        <p:cNvGrpSpPr/>
        <p:nvPr/>
      </p:nvGrpSpPr>
      <p:grpSpPr>
        <a:xfrm>
          <a:off x="0" y="0"/>
          <a:ext cx="0" cy="0"/>
          <a:chOff x="0" y="0"/>
          <a:chExt cx="0" cy="0"/>
        </a:xfrm>
      </p:grpSpPr>
      <p:sp>
        <p:nvSpPr>
          <p:cNvPr id="99" name="Google Shape;99;p18"/>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0" name="Google Shape;100;p18"/>
          <p:cNvSpPr txBox="1"/>
          <p:nvPr>
            <p:ph idx="12" type="sldNum"/>
          </p:nvPr>
        </p:nvSpPr>
        <p:spPr>
          <a:xfrm>
            <a:off x="8472458" y="4663217"/>
            <a:ext cx="548700" cy="3936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01" name="Google Shape;101;p18"/>
          <p:cNvSpPr/>
          <p:nvPr>
            <p:ph idx="2" type="pic"/>
          </p:nvPr>
        </p:nvSpPr>
        <p:spPr>
          <a:xfrm>
            <a:off x="311700" y="1170425"/>
            <a:ext cx="8520600" cy="3492900"/>
          </a:xfrm>
          <a:prstGeom prst="rect">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storyboards">
  <p:cSld name="CUSTOM_4_1">
    <p:spTree>
      <p:nvGrpSpPr>
        <p:cNvPr id="102" name="Shape 102"/>
        <p:cNvGrpSpPr/>
        <p:nvPr/>
      </p:nvGrpSpPr>
      <p:grpSpPr>
        <a:xfrm>
          <a:off x="0" y="0"/>
          <a:ext cx="0" cy="0"/>
          <a:chOff x="0" y="0"/>
          <a:chExt cx="0" cy="0"/>
        </a:xfrm>
      </p:grpSpPr>
      <p:sp>
        <p:nvSpPr>
          <p:cNvPr id="103" name="Google Shape;103;p19"/>
          <p:cNvSpPr txBox="1"/>
          <p:nvPr>
            <p:ph idx="1" type="body"/>
          </p:nvPr>
        </p:nvSpPr>
        <p:spPr>
          <a:xfrm>
            <a:off x="311700" y="4080225"/>
            <a:ext cx="4027500" cy="9261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04" name="Google Shape;104;p19"/>
          <p:cNvSpPr/>
          <p:nvPr>
            <p:ph idx="2" type="pic"/>
          </p:nvPr>
        </p:nvSpPr>
        <p:spPr>
          <a:xfrm>
            <a:off x="4804825" y="1133300"/>
            <a:ext cx="4027500" cy="2392800"/>
          </a:xfrm>
          <a:prstGeom prst="rect">
            <a:avLst/>
          </a:prstGeom>
          <a:noFill/>
          <a:ln>
            <a:noFill/>
          </a:ln>
        </p:spPr>
      </p:sp>
      <p:sp>
        <p:nvSpPr>
          <p:cNvPr id="105" name="Google Shape;105;p19"/>
          <p:cNvSpPr/>
          <p:nvPr>
            <p:ph idx="3" type="pic"/>
          </p:nvPr>
        </p:nvSpPr>
        <p:spPr>
          <a:xfrm>
            <a:off x="311725" y="1133300"/>
            <a:ext cx="4027500" cy="2392800"/>
          </a:xfrm>
          <a:prstGeom prst="rect">
            <a:avLst/>
          </a:prstGeom>
          <a:noFill/>
          <a:ln>
            <a:noFill/>
          </a:ln>
        </p:spPr>
      </p:sp>
      <p:sp>
        <p:nvSpPr>
          <p:cNvPr id="106" name="Google Shape;106;p19"/>
          <p:cNvSpPr txBox="1"/>
          <p:nvPr>
            <p:ph idx="4" type="body"/>
          </p:nvPr>
        </p:nvSpPr>
        <p:spPr>
          <a:xfrm>
            <a:off x="4804825" y="4080225"/>
            <a:ext cx="4027500" cy="9261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07" name="Google Shape;107;p19"/>
          <p:cNvSpPr txBox="1"/>
          <p:nvPr>
            <p:ph idx="12" type="sldNum"/>
          </p:nvPr>
        </p:nvSpPr>
        <p:spPr>
          <a:xfrm>
            <a:off x="8472458" y="4663217"/>
            <a:ext cx="548700" cy="3936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08" name="Google Shape;108;p19"/>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9" name="Google Shape;109;p19"/>
          <p:cNvSpPr txBox="1"/>
          <p:nvPr>
            <p:ph idx="5" type="subTitle"/>
          </p:nvPr>
        </p:nvSpPr>
        <p:spPr>
          <a:xfrm>
            <a:off x="311725" y="3582900"/>
            <a:ext cx="4027500" cy="481200"/>
          </a:xfrm>
          <a:prstGeom prst="rect">
            <a:avLst/>
          </a:prstGeom>
        </p:spPr>
        <p:txBody>
          <a:bodyPr anchorCtr="0" anchor="t" bIns="91425" lIns="91425" spcFirstLastPara="1" rIns="91425" wrap="square" tIns="91425">
            <a:noAutofit/>
          </a:bodyPr>
          <a:lstStyle>
            <a:lvl1pPr lvl="0">
              <a:spcBef>
                <a:spcPts val="0"/>
              </a:spcBef>
              <a:spcAft>
                <a:spcPts val="0"/>
              </a:spcAft>
              <a:buSzPts val="17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110" name="Google Shape;110;p19"/>
          <p:cNvSpPr txBox="1"/>
          <p:nvPr>
            <p:ph idx="6" type="subTitle"/>
          </p:nvPr>
        </p:nvSpPr>
        <p:spPr>
          <a:xfrm>
            <a:off x="4804825" y="3582900"/>
            <a:ext cx="4027500" cy="481200"/>
          </a:xfrm>
          <a:prstGeom prst="rect">
            <a:avLst/>
          </a:prstGeom>
        </p:spPr>
        <p:txBody>
          <a:bodyPr anchorCtr="0" anchor="t" bIns="91425" lIns="91425" spcFirstLastPara="1" rIns="91425" wrap="square" tIns="91425">
            <a:noAutofit/>
          </a:bodyPr>
          <a:lstStyle>
            <a:lvl1pPr lvl="0">
              <a:spcBef>
                <a:spcPts val="0"/>
              </a:spcBef>
              <a:spcAft>
                <a:spcPts val="0"/>
              </a:spcAft>
              <a:buSzPts val="17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storyboards">
  <p:cSld name="CUSTOM_4_1_1">
    <p:spTree>
      <p:nvGrpSpPr>
        <p:cNvPr id="111" name="Shape 111"/>
        <p:cNvGrpSpPr/>
        <p:nvPr/>
      </p:nvGrpSpPr>
      <p:grpSpPr>
        <a:xfrm>
          <a:off x="0" y="0"/>
          <a:ext cx="0" cy="0"/>
          <a:chOff x="0" y="0"/>
          <a:chExt cx="0" cy="0"/>
        </a:xfrm>
      </p:grpSpPr>
      <p:sp>
        <p:nvSpPr>
          <p:cNvPr id="112" name="Google Shape;112;p20"/>
          <p:cNvSpPr txBox="1"/>
          <p:nvPr>
            <p:ph idx="1" type="body"/>
          </p:nvPr>
        </p:nvSpPr>
        <p:spPr>
          <a:xfrm>
            <a:off x="311700" y="3911700"/>
            <a:ext cx="2627100" cy="10185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13" name="Google Shape;113;p20"/>
          <p:cNvSpPr/>
          <p:nvPr>
            <p:ph idx="2" type="pic"/>
          </p:nvPr>
        </p:nvSpPr>
        <p:spPr>
          <a:xfrm>
            <a:off x="6205225" y="1128325"/>
            <a:ext cx="2627100" cy="2273100"/>
          </a:xfrm>
          <a:prstGeom prst="rect">
            <a:avLst/>
          </a:prstGeom>
          <a:noFill/>
          <a:ln>
            <a:noFill/>
          </a:ln>
        </p:spPr>
      </p:sp>
      <p:sp>
        <p:nvSpPr>
          <p:cNvPr id="114" name="Google Shape;114;p20"/>
          <p:cNvSpPr/>
          <p:nvPr>
            <p:ph idx="3" type="pic"/>
          </p:nvPr>
        </p:nvSpPr>
        <p:spPr>
          <a:xfrm>
            <a:off x="311725" y="1128325"/>
            <a:ext cx="2627100" cy="2273100"/>
          </a:xfrm>
          <a:prstGeom prst="rect">
            <a:avLst/>
          </a:prstGeom>
          <a:noFill/>
          <a:ln>
            <a:noFill/>
          </a:ln>
        </p:spPr>
      </p:sp>
      <p:sp>
        <p:nvSpPr>
          <p:cNvPr id="115" name="Google Shape;115;p20"/>
          <p:cNvSpPr txBox="1"/>
          <p:nvPr>
            <p:ph idx="4" type="body"/>
          </p:nvPr>
        </p:nvSpPr>
        <p:spPr>
          <a:xfrm>
            <a:off x="6205225" y="3911700"/>
            <a:ext cx="2627100" cy="10185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16" name="Google Shape;116;p20"/>
          <p:cNvSpPr/>
          <p:nvPr>
            <p:ph idx="5" type="pic"/>
          </p:nvPr>
        </p:nvSpPr>
        <p:spPr>
          <a:xfrm>
            <a:off x="3255250" y="1128325"/>
            <a:ext cx="2627100" cy="2273100"/>
          </a:xfrm>
          <a:prstGeom prst="rect">
            <a:avLst/>
          </a:prstGeom>
          <a:noFill/>
          <a:ln>
            <a:noFill/>
          </a:ln>
        </p:spPr>
      </p:sp>
      <p:sp>
        <p:nvSpPr>
          <p:cNvPr id="117" name="Google Shape;117;p20"/>
          <p:cNvSpPr txBox="1"/>
          <p:nvPr>
            <p:ph idx="6" type="body"/>
          </p:nvPr>
        </p:nvSpPr>
        <p:spPr>
          <a:xfrm>
            <a:off x="3255250" y="3911700"/>
            <a:ext cx="2627100" cy="10185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18" name="Google Shape;118;p20"/>
          <p:cNvSpPr txBox="1"/>
          <p:nvPr>
            <p:ph idx="12" type="sldNum"/>
          </p:nvPr>
        </p:nvSpPr>
        <p:spPr>
          <a:xfrm>
            <a:off x="8472458" y="4663217"/>
            <a:ext cx="548700" cy="3936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19" name="Google Shape;119;p20"/>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20" name="Google Shape;120;p20"/>
          <p:cNvSpPr txBox="1"/>
          <p:nvPr>
            <p:ph idx="7" type="subTitle"/>
          </p:nvPr>
        </p:nvSpPr>
        <p:spPr>
          <a:xfrm>
            <a:off x="311725"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17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121" name="Google Shape;121;p20"/>
          <p:cNvSpPr txBox="1"/>
          <p:nvPr>
            <p:ph idx="8" type="subTitle"/>
          </p:nvPr>
        </p:nvSpPr>
        <p:spPr>
          <a:xfrm>
            <a:off x="6205225"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17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122" name="Google Shape;122;p20"/>
          <p:cNvSpPr txBox="1"/>
          <p:nvPr>
            <p:ph idx="9" type="subTitle"/>
          </p:nvPr>
        </p:nvSpPr>
        <p:spPr>
          <a:xfrm>
            <a:off x="3255250"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17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1">
    <p:spTree>
      <p:nvGrpSpPr>
        <p:cNvPr id="20" name="Shape 20"/>
        <p:cNvGrpSpPr/>
        <p:nvPr/>
      </p:nvGrpSpPr>
      <p:grpSpPr>
        <a:xfrm>
          <a:off x="0" y="0"/>
          <a:ext cx="0" cy="0"/>
          <a:chOff x="0" y="0"/>
          <a:chExt cx="0" cy="0"/>
        </a:xfrm>
      </p:grpSpPr>
      <p:sp>
        <p:nvSpPr>
          <p:cNvPr id="21" name="Google Shape;21;p3"/>
          <p:cNvSpPr txBox="1"/>
          <p:nvPr>
            <p:ph type="title"/>
          </p:nvPr>
        </p:nvSpPr>
        <p:spPr>
          <a:xfrm>
            <a:off x="311700" y="2150850"/>
            <a:ext cx="8520600" cy="841800"/>
          </a:xfrm>
          <a:prstGeom prst="rect">
            <a:avLst/>
          </a:prstGeom>
        </p:spPr>
        <p:txBody>
          <a:bodyPr anchorCtr="0" anchor="ctr" bIns="91425" lIns="91425" spcFirstLastPara="1" rIns="91425" wrap="square" tIns="91425">
            <a:sp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2" name="Google Shape;22;p3"/>
          <p:cNvSpPr txBox="1"/>
          <p:nvPr>
            <p:ph idx="12" type="sldNum"/>
          </p:nvPr>
        </p:nvSpPr>
        <p:spPr>
          <a:xfrm>
            <a:off x="8472458" y="4663217"/>
            <a:ext cx="548700" cy="3936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only">
  <p:cSld name="CUSTOM_5_1">
    <p:spTree>
      <p:nvGrpSpPr>
        <p:cNvPr id="123" name="Shape 123"/>
        <p:cNvGrpSpPr/>
        <p:nvPr/>
      </p:nvGrpSpPr>
      <p:grpSpPr>
        <a:xfrm>
          <a:off x="0" y="0"/>
          <a:ext cx="0" cy="0"/>
          <a:chOff x="0" y="0"/>
          <a:chExt cx="0" cy="0"/>
        </a:xfrm>
      </p:grpSpPr>
      <p:sp>
        <p:nvSpPr>
          <p:cNvPr id="124" name="Google Shape;124;p21"/>
          <p:cNvSpPr/>
          <p:nvPr>
            <p:ph idx="2" type="pic"/>
          </p:nvPr>
        </p:nvSpPr>
        <p:spPr>
          <a:xfrm>
            <a:off x="311700" y="445025"/>
            <a:ext cx="8520600" cy="4218300"/>
          </a:xfrm>
          <a:prstGeom prst="rect">
            <a:avLst/>
          </a:prstGeom>
          <a:noFill/>
          <a:ln>
            <a:noFill/>
          </a:ln>
        </p:spPr>
      </p:sp>
      <p:sp>
        <p:nvSpPr>
          <p:cNvPr id="125" name="Google Shape;125;p21"/>
          <p:cNvSpPr txBox="1"/>
          <p:nvPr>
            <p:ph idx="12" type="sldNum"/>
          </p:nvPr>
        </p:nvSpPr>
        <p:spPr>
          <a:xfrm>
            <a:off x="8472458" y="4663217"/>
            <a:ext cx="548700" cy="3936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grid">
  <p:cSld name="CUSTOM_6_1">
    <p:spTree>
      <p:nvGrpSpPr>
        <p:cNvPr id="126" name="Shape 126"/>
        <p:cNvGrpSpPr/>
        <p:nvPr/>
      </p:nvGrpSpPr>
      <p:grpSpPr>
        <a:xfrm>
          <a:off x="0" y="0"/>
          <a:ext cx="0" cy="0"/>
          <a:chOff x="0" y="0"/>
          <a:chExt cx="0" cy="0"/>
        </a:xfrm>
      </p:grpSpPr>
      <p:sp>
        <p:nvSpPr>
          <p:cNvPr id="127" name="Google Shape;127;p22"/>
          <p:cNvSpPr txBox="1"/>
          <p:nvPr>
            <p:ph idx="12" type="sldNum"/>
          </p:nvPr>
        </p:nvSpPr>
        <p:spPr>
          <a:xfrm>
            <a:off x="8472458" y="4663217"/>
            <a:ext cx="548700" cy="3936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28" name="Google Shape;128;p22"/>
          <p:cNvSpPr/>
          <p:nvPr>
            <p:ph idx="2" type="pic"/>
          </p:nvPr>
        </p:nvSpPr>
        <p:spPr>
          <a:xfrm>
            <a:off x="3389600" y="118913"/>
            <a:ext cx="1643700" cy="1535100"/>
          </a:xfrm>
          <a:prstGeom prst="rect">
            <a:avLst/>
          </a:prstGeom>
          <a:noFill/>
          <a:ln>
            <a:noFill/>
          </a:ln>
        </p:spPr>
      </p:sp>
      <p:sp>
        <p:nvSpPr>
          <p:cNvPr id="129" name="Google Shape;129;p22"/>
          <p:cNvSpPr/>
          <p:nvPr>
            <p:ph idx="3" type="pic"/>
          </p:nvPr>
        </p:nvSpPr>
        <p:spPr>
          <a:xfrm>
            <a:off x="5195935" y="118913"/>
            <a:ext cx="1643700" cy="1535100"/>
          </a:xfrm>
          <a:prstGeom prst="rect">
            <a:avLst/>
          </a:prstGeom>
          <a:noFill/>
          <a:ln>
            <a:noFill/>
          </a:ln>
        </p:spPr>
      </p:sp>
      <p:sp>
        <p:nvSpPr>
          <p:cNvPr id="130" name="Google Shape;130;p22"/>
          <p:cNvSpPr/>
          <p:nvPr>
            <p:ph idx="4" type="pic"/>
          </p:nvPr>
        </p:nvSpPr>
        <p:spPr>
          <a:xfrm>
            <a:off x="7002270" y="118913"/>
            <a:ext cx="1643700" cy="1535100"/>
          </a:xfrm>
          <a:prstGeom prst="rect">
            <a:avLst/>
          </a:prstGeom>
          <a:noFill/>
          <a:ln>
            <a:noFill/>
          </a:ln>
        </p:spPr>
      </p:sp>
      <p:sp>
        <p:nvSpPr>
          <p:cNvPr id="131" name="Google Shape;131;p22"/>
          <p:cNvSpPr/>
          <p:nvPr>
            <p:ph idx="5" type="pic"/>
          </p:nvPr>
        </p:nvSpPr>
        <p:spPr>
          <a:xfrm>
            <a:off x="3389588" y="1804212"/>
            <a:ext cx="1643700" cy="1535100"/>
          </a:xfrm>
          <a:prstGeom prst="rect">
            <a:avLst/>
          </a:prstGeom>
          <a:noFill/>
          <a:ln>
            <a:noFill/>
          </a:ln>
        </p:spPr>
      </p:sp>
      <p:sp>
        <p:nvSpPr>
          <p:cNvPr id="132" name="Google Shape;132;p22"/>
          <p:cNvSpPr/>
          <p:nvPr>
            <p:ph idx="6" type="pic"/>
          </p:nvPr>
        </p:nvSpPr>
        <p:spPr>
          <a:xfrm>
            <a:off x="5195922" y="1804212"/>
            <a:ext cx="1643700" cy="1535100"/>
          </a:xfrm>
          <a:prstGeom prst="rect">
            <a:avLst/>
          </a:prstGeom>
          <a:noFill/>
          <a:ln>
            <a:noFill/>
          </a:ln>
        </p:spPr>
      </p:sp>
      <p:sp>
        <p:nvSpPr>
          <p:cNvPr id="133" name="Google Shape;133;p22"/>
          <p:cNvSpPr/>
          <p:nvPr>
            <p:ph idx="7" type="pic"/>
          </p:nvPr>
        </p:nvSpPr>
        <p:spPr>
          <a:xfrm>
            <a:off x="7002257" y="1804212"/>
            <a:ext cx="1643700" cy="1535100"/>
          </a:xfrm>
          <a:prstGeom prst="rect">
            <a:avLst/>
          </a:prstGeom>
          <a:noFill/>
          <a:ln>
            <a:noFill/>
          </a:ln>
        </p:spPr>
      </p:sp>
      <p:sp>
        <p:nvSpPr>
          <p:cNvPr id="134" name="Google Shape;134;p22"/>
          <p:cNvSpPr txBox="1"/>
          <p:nvPr>
            <p:ph type="title"/>
          </p:nvPr>
        </p:nvSpPr>
        <p:spPr>
          <a:xfrm>
            <a:off x="351550" y="445025"/>
            <a:ext cx="2596800" cy="1706400"/>
          </a:xfrm>
          <a:prstGeom prst="rect">
            <a:avLst/>
          </a:prstGeom>
        </p:spPr>
        <p:txBody>
          <a:bodyPr anchorCtr="0" anchor="t" bIns="91425" lIns="91425" spcFirstLastPara="1" rIns="91425" wrap="square" tIns="91425">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5" name="Google Shape;135;p22"/>
          <p:cNvSpPr/>
          <p:nvPr>
            <p:ph idx="8" type="pic"/>
          </p:nvPr>
        </p:nvSpPr>
        <p:spPr>
          <a:xfrm>
            <a:off x="3389588" y="3489487"/>
            <a:ext cx="1643700" cy="1535100"/>
          </a:xfrm>
          <a:prstGeom prst="rect">
            <a:avLst/>
          </a:prstGeom>
          <a:noFill/>
          <a:ln>
            <a:noFill/>
          </a:ln>
        </p:spPr>
      </p:sp>
      <p:sp>
        <p:nvSpPr>
          <p:cNvPr id="136" name="Google Shape;136;p22"/>
          <p:cNvSpPr/>
          <p:nvPr>
            <p:ph idx="9" type="pic"/>
          </p:nvPr>
        </p:nvSpPr>
        <p:spPr>
          <a:xfrm>
            <a:off x="5195922" y="3489487"/>
            <a:ext cx="1643700" cy="1535100"/>
          </a:xfrm>
          <a:prstGeom prst="rect">
            <a:avLst/>
          </a:prstGeom>
          <a:noFill/>
          <a:ln>
            <a:noFill/>
          </a:ln>
        </p:spPr>
      </p:sp>
      <p:sp>
        <p:nvSpPr>
          <p:cNvPr id="137" name="Google Shape;137;p22"/>
          <p:cNvSpPr/>
          <p:nvPr>
            <p:ph idx="13" type="pic"/>
          </p:nvPr>
        </p:nvSpPr>
        <p:spPr>
          <a:xfrm>
            <a:off x="7002257" y="3489487"/>
            <a:ext cx="1643700" cy="1535100"/>
          </a:xfrm>
          <a:prstGeom prst="rect">
            <a:avLst/>
          </a:prstGeom>
          <a:noFill/>
          <a:ln>
            <a:noFill/>
          </a:ln>
        </p:spPr>
      </p:sp>
    </p:spTree>
  </p:cSld>
  <p:clrMapOvr>
    <a:masterClrMapping/>
  </p:clrMapOvr>
  <p:extLst>
    <p:ext uri="{DCECCB84-F9BA-43D5-87BE-67443E8EF086}">
      <p15:sldGuideLst>
        <p15:guide id="1" pos="5564">
          <p15:clr>
            <a:srgbClr val="E46962"/>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type="secHead">
  <p:cSld name="SECTION_HEADER">
    <p:bg>
      <p:bgPr>
        <a:solidFill>
          <a:schemeClr val="lt1"/>
        </a:solidFill>
      </p:bgPr>
    </p:bg>
    <p:spTree>
      <p:nvGrpSpPr>
        <p:cNvPr id="138" name="Shape 138"/>
        <p:cNvGrpSpPr/>
        <p:nvPr/>
      </p:nvGrpSpPr>
      <p:grpSpPr>
        <a:xfrm>
          <a:off x="0" y="0"/>
          <a:ext cx="0" cy="0"/>
          <a:chOff x="0" y="0"/>
          <a:chExt cx="0" cy="0"/>
        </a:xfrm>
      </p:grpSpPr>
      <p:grpSp>
        <p:nvGrpSpPr>
          <p:cNvPr id="139" name="Google Shape;139;p23"/>
          <p:cNvGrpSpPr/>
          <p:nvPr/>
        </p:nvGrpSpPr>
        <p:grpSpPr>
          <a:xfrm>
            <a:off x="75" y="256675"/>
            <a:ext cx="3798141" cy="1190474"/>
            <a:chOff x="75" y="256675"/>
            <a:chExt cx="3798141" cy="1190474"/>
          </a:xfrm>
        </p:grpSpPr>
        <p:sp>
          <p:nvSpPr>
            <p:cNvPr id="140" name="Google Shape;140;p23"/>
            <p:cNvSpPr/>
            <p:nvPr/>
          </p:nvSpPr>
          <p:spPr>
            <a:xfrm flipH="1" rot="10800000">
              <a:off x="75" y="256675"/>
              <a:ext cx="3798000" cy="1190400"/>
            </a:xfrm>
            <a:prstGeom prst="snip1Rect">
              <a:avLst>
                <a:gd fmla="val 35102"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Inter Tight"/>
                <a:ea typeface="Inter Tight"/>
                <a:cs typeface="Inter Tight"/>
                <a:sym typeface="Inter Tight"/>
              </a:endParaRPr>
            </a:p>
          </p:txBody>
        </p:sp>
        <p:sp>
          <p:nvSpPr>
            <p:cNvPr id="141" name="Google Shape;141;p23"/>
            <p:cNvSpPr/>
            <p:nvPr/>
          </p:nvSpPr>
          <p:spPr>
            <a:xfrm flipH="1" rot="-10795068">
              <a:off x="3380016" y="1028349"/>
              <a:ext cx="418200" cy="418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2"/>
                  </a:solidFill>
                  <a:latin typeface="Inter Tight"/>
                  <a:ea typeface="Inter Tight"/>
                  <a:cs typeface="Inter Tight"/>
                  <a:sym typeface="Inter Tight"/>
                </a:rPr>
                <a:t> </a:t>
              </a:r>
              <a:endParaRPr>
                <a:solidFill>
                  <a:schemeClr val="lt2"/>
                </a:solidFill>
                <a:latin typeface="Inter Tight"/>
                <a:ea typeface="Inter Tight"/>
                <a:cs typeface="Inter Tight"/>
                <a:sym typeface="Inter Tight"/>
              </a:endParaRPr>
            </a:p>
          </p:txBody>
        </p:sp>
      </p:grpSp>
      <p:sp>
        <p:nvSpPr>
          <p:cNvPr id="142" name="Google Shape;142;p23"/>
          <p:cNvSpPr txBox="1"/>
          <p:nvPr>
            <p:ph type="title"/>
          </p:nvPr>
        </p:nvSpPr>
        <p:spPr>
          <a:xfrm>
            <a:off x="333925" y="544250"/>
            <a:ext cx="3039900" cy="721200"/>
          </a:xfrm>
          <a:prstGeom prst="rect">
            <a:avLst/>
          </a:prstGeom>
        </p:spPr>
        <p:txBody>
          <a:bodyPr anchorCtr="0" anchor="t" bIns="91425" lIns="91425" spcFirstLastPara="1" rIns="91425" wrap="square" tIns="91425">
            <a:sp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143" name="Google Shape;143;p23"/>
          <p:cNvSpPr txBox="1"/>
          <p:nvPr>
            <p:ph idx="1" type="subTitle"/>
          </p:nvPr>
        </p:nvSpPr>
        <p:spPr>
          <a:xfrm>
            <a:off x="1149126" y="2348550"/>
            <a:ext cx="3234300" cy="433200"/>
          </a:xfrm>
          <a:prstGeom prst="rect">
            <a:avLst/>
          </a:prstGeom>
        </p:spPr>
        <p:txBody>
          <a:bodyPr anchorCtr="0" anchor="t" bIns="91425" lIns="91425" spcFirstLastPara="1" rIns="91425" wrap="square" tIns="91425">
            <a:spAutoFit/>
          </a:bodyPr>
          <a:lstStyle>
            <a:lvl1pPr lvl="0">
              <a:lnSpc>
                <a:spcPct val="95000"/>
              </a:lnSpc>
              <a:spcBef>
                <a:spcPts val="0"/>
              </a:spcBef>
              <a:spcAft>
                <a:spcPts val="0"/>
              </a:spcAft>
              <a:buSzPts val="1700"/>
              <a:buNone/>
              <a:defRPr/>
            </a:lvl1pPr>
            <a:lvl2pPr lvl="1">
              <a:lnSpc>
                <a:spcPct val="95000"/>
              </a:lnSpc>
              <a:spcBef>
                <a:spcPts val="0"/>
              </a:spcBef>
              <a:spcAft>
                <a:spcPts val="0"/>
              </a:spcAft>
              <a:buSzPts val="1700"/>
              <a:buNone/>
              <a:defRPr/>
            </a:lvl2pPr>
            <a:lvl3pPr lvl="2">
              <a:lnSpc>
                <a:spcPct val="95000"/>
              </a:lnSpc>
              <a:spcBef>
                <a:spcPts val="0"/>
              </a:spcBef>
              <a:spcAft>
                <a:spcPts val="0"/>
              </a:spcAft>
              <a:buSzPts val="1700"/>
              <a:buNone/>
              <a:defRPr/>
            </a:lvl3pPr>
            <a:lvl4pPr lvl="3">
              <a:lnSpc>
                <a:spcPct val="95000"/>
              </a:lnSpc>
              <a:spcBef>
                <a:spcPts val="0"/>
              </a:spcBef>
              <a:spcAft>
                <a:spcPts val="0"/>
              </a:spcAft>
              <a:buSzPts val="1700"/>
              <a:buNone/>
              <a:defRPr/>
            </a:lvl4pPr>
            <a:lvl5pPr lvl="4">
              <a:lnSpc>
                <a:spcPct val="95000"/>
              </a:lnSpc>
              <a:spcBef>
                <a:spcPts val="0"/>
              </a:spcBef>
              <a:spcAft>
                <a:spcPts val="0"/>
              </a:spcAft>
              <a:buSzPts val="1700"/>
              <a:buNone/>
              <a:defRPr/>
            </a:lvl5pPr>
            <a:lvl6pPr lvl="5">
              <a:lnSpc>
                <a:spcPct val="95000"/>
              </a:lnSpc>
              <a:spcBef>
                <a:spcPts val="0"/>
              </a:spcBef>
              <a:spcAft>
                <a:spcPts val="0"/>
              </a:spcAft>
              <a:buSzPts val="1700"/>
              <a:buNone/>
              <a:defRPr/>
            </a:lvl6pPr>
            <a:lvl7pPr lvl="6">
              <a:lnSpc>
                <a:spcPct val="95000"/>
              </a:lnSpc>
              <a:spcBef>
                <a:spcPts val="0"/>
              </a:spcBef>
              <a:spcAft>
                <a:spcPts val="0"/>
              </a:spcAft>
              <a:buSzPts val="1700"/>
              <a:buNone/>
              <a:defRPr/>
            </a:lvl7pPr>
            <a:lvl8pPr lvl="7">
              <a:lnSpc>
                <a:spcPct val="95000"/>
              </a:lnSpc>
              <a:spcBef>
                <a:spcPts val="0"/>
              </a:spcBef>
              <a:spcAft>
                <a:spcPts val="0"/>
              </a:spcAft>
              <a:buSzPts val="1700"/>
              <a:buNone/>
              <a:defRPr/>
            </a:lvl8pPr>
            <a:lvl9pPr lvl="8">
              <a:lnSpc>
                <a:spcPct val="95000"/>
              </a:lnSpc>
              <a:spcBef>
                <a:spcPts val="0"/>
              </a:spcBef>
              <a:spcAft>
                <a:spcPts val="0"/>
              </a:spcAft>
              <a:buSzPts val="1700"/>
              <a:buNone/>
              <a:defRPr/>
            </a:lvl9pPr>
          </a:lstStyle>
          <a:p/>
        </p:txBody>
      </p:sp>
      <p:sp>
        <p:nvSpPr>
          <p:cNvPr id="144" name="Google Shape;144;p23"/>
          <p:cNvSpPr txBox="1"/>
          <p:nvPr>
            <p:ph idx="2" type="subTitle"/>
          </p:nvPr>
        </p:nvSpPr>
        <p:spPr>
          <a:xfrm>
            <a:off x="1149126" y="2802869"/>
            <a:ext cx="3234300" cy="433200"/>
          </a:xfrm>
          <a:prstGeom prst="rect">
            <a:avLst/>
          </a:prstGeom>
        </p:spPr>
        <p:txBody>
          <a:bodyPr anchorCtr="0" anchor="t" bIns="91425" lIns="91425" spcFirstLastPara="1" rIns="91425" wrap="square" tIns="91425">
            <a:spAutoFit/>
          </a:bodyPr>
          <a:lstStyle>
            <a:lvl1pPr lvl="0">
              <a:lnSpc>
                <a:spcPct val="95000"/>
              </a:lnSpc>
              <a:spcBef>
                <a:spcPts val="0"/>
              </a:spcBef>
              <a:spcAft>
                <a:spcPts val="0"/>
              </a:spcAft>
              <a:buSzPts val="1700"/>
              <a:buNone/>
              <a:defRPr/>
            </a:lvl1pPr>
            <a:lvl2pPr lvl="1">
              <a:lnSpc>
                <a:spcPct val="95000"/>
              </a:lnSpc>
              <a:spcBef>
                <a:spcPts val="0"/>
              </a:spcBef>
              <a:spcAft>
                <a:spcPts val="0"/>
              </a:spcAft>
              <a:buSzPts val="1700"/>
              <a:buNone/>
              <a:defRPr/>
            </a:lvl2pPr>
            <a:lvl3pPr lvl="2">
              <a:lnSpc>
                <a:spcPct val="95000"/>
              </a:lnSpc>
              <a:spcBef>
                <a:spcPts val="0"/>
              </a:spcBef>
              <a:spcAft>
                <a:spcPts val="0"/>
              </a:spcAft>
              <a:buSzPts val="1700"/>
              <a:buNone/>
              <a:defRPr/>
            </a:lvl3pPr>
            <a:lvl4pPr lvl="3">
              <a:lnSpc>
                <a:spcPct val="95000"/>
              </a:lnSpc>
              <a:spcBef>
                <a:spcPts val="0"/>
              </a:spcBef>
              <a:spcAft>
                <a:spcPts val="0"/>
              </a:spcAft>
              <a:buSzPts val="1700"/>
              <a:buNone/>
              <a:defRPr/>
            </a:lvl4pPr>
            <a:lvl5pPr lvl="4">
              <a:lnSpc>
                <a:spcPct val="95000"/>
              </a:lnSpc>
              <a:spcBef>
                <a:spcPts val="0"/>
              </a:spcBef>
              <a:spcAft>
                <a:spcPts val="0"/>
              </a:spcAft>
              <a:buSzPts val="1700"/>
              <a:buNone/>
              <a:defRPr/>
            </a:lvl5pPr>
            <a:lvl6pPr lvl="5">
              <a:lnSpc>
                <a:spcPct val="95000"/>
              </a:lnSpc>
              <a:spcBef>
                <a:spcPts val="0"/>
              </a:spcBef>
              <a:spcAft>
                <a:spcPts val="0"/>
              </a:spcAft>
              <a:buSzPts val="1700"/>
              <a:buNone/>
              <a:defRPr/>
            </a:lvl6pPr>
            <a:lvl7pPr lvl="6">
              <a:lnSpc>
                <a:spcPct val="95000"/>
              </a:lnSpc>
              <a:spcBef>
                <a:spcPts val="0"/>
              </a:spcBef>
              <a:spcAft>
                <a:spcPts val="0"/>
              </a:spcAft>
              <a:buSzPts val="1700"/>
              <a:buNone/>
              <a:defRPr/>
            </a:lvl7pPr>
            <a:lvl8pPr lvl="7">
              <a:lnSpc>
                <a:spcPct val="95000"/>
              </a:lnSpc>
              <a:spcBef>
                <a:spcPts val="0"/>
              </a:spcBef>
              <a:spcAft>
                <a:spcPts val="0"/>
              </a:spcAft>
              <a:buSzPts val="1700"/>
              <a:buNone/>
              <a:defRPr/>
            </a:lvl8pPr>
            <a:lvl9pPr lvl="8">
              <a:lnSpc>
                <a:spcPct val="95000"/>
              </a:lnSpc>
              <a:spcBef>
                <a:spcPts val="0"/>
              </a:spcBef>
              <a:spcAft>
                <a:spcPts val="0"/>
              </a:spcAft>
              <a:buSzPts val="1700"/>
              <a:buNone/>
              <a:defRPr/>
            </a:lvl9pPr>
          </a:lstStyle>
          <a:p/>
        </p:txBody>
      </p:sp>
      <p:sp>
        <p:nvSpPr>
          <p:cNvPr id="145" name="Google Shape;145;p23"/>
          <p:cNvSpPr txBox="1"/>
          <p:nvPr>
            <p:ph idx="3" type="subTitle"/>
          </p:nvPr>
        </p:nvSpPr>
        <p:spPr>
          <a:xfrm>
            <a:off x="1149126" y="3257187"/>
            <a:ext cx="3234300" cy="433200"/>
          </a:xfrm>
          <a:prstGeom prst="rect">
            <a:avLst/>
          </a:prstGeom>
        </p:spPr>
        <p:txBody>
          <a:bodyPr anchorCtr="0" anchor="t" bIns="91425" lIns="91425" spcFirstLastPara="1" rIns="91425" wrap="square" tIns="91425">
            <a:spAutoFit/>
          </a:bodyPr>
          <a:lstStyle>
            <a:lvl1pPr lvl="0">
              <a:lnSpc>
                <a:spcPct val="95000"/>
              </a:lnSpc>
              <a:spcBef>
                <a:spcPts val="0"/>
              </a:spcBef>
              <a:spcAft>
                <a:spcPts val="0"/>
              </a:spcAft>
              <a:buSzPts val="1700"/>
              <a:buNone/>
              <a:defRPr/>
            </a:lvl1pPr>
            <a:lvl2pPr lvl="1">
              <a:lnSpc>
                <a:spcPct val="95000"/>
              </a:lnSpc>
              <a:spcBef>
                <a:spcPts val="0"/>
              </a:spcBef>
              <a:spcAft>
                <a:spcPts val="0"/>
              </a:spcAft>
              <a:buSzPts val="1700"/>
              <a:buNone/>
              <a:defRPr/>
            </a:lvl2pPr>
            <a:lvl3pPr lvl="2">
              <a:lnSpc>
                <a:spcPct val="95000"/>
              </a:lnSpc>
              <a:spcBef>
                <a:spcPts val="0"/>
              </a:spcBef>
              <a:spcAft>
                <a:spcPts val="0"/>
              </a:spcAft>
              <a:buSzPts val="1700"/>
              <a:buNone/>
              <a:defRPr/>
            </a:lvl3pPr>
            <a:lvl4pPr lvl="3">
              <a:lnSpc>
                <a:spcPct val="95000"/>
              </a:lnSpc>
              <a:spcBef>
                <a:spcPts val="0"/>
              </a:spcBef>
              <a:spcAft>
                <a:spcPts val="0"/>
              </a:spcAft>
              <a:buSzPts val="1700"/>
              <a:buNone/>
              <a:defRPr/>
            </a:lvl4pPr>
            <a:lvl5pPr lvl="4">
              <a:lnSpc>
                <a:spcPct val="95000"/>
              </a:lnSpc>
              <a:spcBef>
                <a:spcPts val="0"/>
              </a:spcBef>
              <a:spcAft>
                <a:spcPts val="0"/>
              </a:spcAft>
              <a:buSzPts val="1700"/>
              <a:buNone/>
              <a:defRPr/>
            </a:lvl5pPr>
            <a:lvl6pPr lvl="5">
              <a:lnSpc>
                <a:spcPct val="95000"/>
              </a:lnSpc>
              <a:spcBef>
                <a:spcPts val="0"/>
              </a:spcBef>
              <a:spcAft>
                <a:spcPts val="0"/>
              </a:spcAft>
              <a:buSzPts val="1700"/>
              <a:buNone/>
              <a:defRPr/>
            </a:lvl6pPr>
            <a:lvl7pPr lvl="6">
              <a:lnSpc>
                <a:spcPct val="95000"/>
              </a:lnSpc>
              <a:spcBef>
                <a:spcPts val="0"/>
              </a:spcBef>
              <a:spcAft>
                <a:spcPts val="0"/>
              </a:spcAft>
              <a:buSzPts val="1700"/>
              <a:buNone/>
              <a:defRPr/>
            </a:lvl7pPr>
            <a:lvl8pPr lvl="7">
              <a:lnSpc>
                <a:spcPct val="95000"/>
              </a:lnSpc>
              <a:spcBef>
                <a:spcPts val="0"/>
              </a:spcBef>
              <a:spcAft>
                <a:spcPts val="0"/>
              </a:spcAft>
              <a:buSzPts val="1700"/>
              <a:buNone/>
              <a:defRPr/>
            </a:lvl8pPr>
            <a:lvl9pPr lvl="8">
              <a:lnSpc>
                <a:spcPct val="95000"/>
              </a:lnSpc>
              <a:spcBef>
                <a:spcPts val="0"/>
              </a:spcBef>
              <a:spcAft>
                <a:spcPts val="0"/>
              </a:spcAft>
              <a:buSzPts val="1700"/>
              <a:buNone/>
              <a:defRPr/>
            </a:lvl9pPr>
          </a:lstStyle>
          <a:p/>
        </p:txBody>
      </p:sp>
      <p:sp>
        <p:nvSpPr>
          <p:cNvPr id="146" name="Google Shape;146;p23"/>
          <p:cNvSpPr txBox="1"/>
          <p:nvPr>
            <p:ph idx="4" type="subTitle"/>
          </p:nvPr>
        </p:nvSpPr>
        <p:spPr>
          <a:xfrm>
            <a:off x="1149126" y="3711506"/>
            <a:ext cx="3234300" cy="433200"/>
          </a:xfrm>
          <a:prstGeom prst="rect">
            <a:avLst/>
          </a:prstGeom>
        </p:spPr>
        <p:txBody>
          <a:bodyPr anchorCtr="0" anchor="t" bIns="91425" lIns="91425" spcFirstLastPara="1" rIns="91425" wrap="square" tIns="91425">
            <a:spAutoFit/>
          </a:bodyPr>
          <a:lstStyle>
            <a:lvl1pPr lvl="0">
              <a:lnSpc>
                <a:spcPct val="95000"/>
              </a:lnSpc>
              <a:spcBef>
                <a:spcPts val="0"/>
              </a:spcBef>
              <a:spcAft>
                <a:spcPts val="0"/>
              </a:spcAft>
              <a:buSzPts val="1700"/>
              <a:buNone/>
              <a:defRPr/>
            </a:lvl1pPr>
            <a:lvl2pPr lvl="1">
              <a:lnSpc>
                <a:spcPct val="95000"/>
              </a:lnSpc>
              <a:spcBef>
                <a:spcPts val="0"/>
              </a:spcBef>
              <a:spcAft>
                <a:spcPts val="0"/>
              </a:spcAft>
              <a:buSzPts val="1700"/>
              <a:buNone/>
              <a:defRPr/>
            </a:lvl2pPr>
            <a:lvl3pPr lvl="2">
              <a:lnSpc>
                <a:spcPct val="95000"/>
              </a:lnSpc>
              <a:spcBef>
                <a:spcPts val="0"/>
              </a:spcBef>
              <a:spcAft>
                <a:spcPts val="0"/>
              </a:spcAft>
              <a:buSzPts val="1700"/>
              <a:buNone/>
              <a:defRPr/>
            </a:lvl3pPr>
            <a:lvl4pPr lvl="3">
              <a:lnSpc>
                <a:spcPct val="95000"/>
              </a:lnSpc>
              <a:spcBef>
                <a:spcPts val="0"/>
              </a:spcBef>
              <a:spcAft>
                <a:spcPts val="0"/>
              </a:spcAft>
              <a:buSzPts val="1700"/>
              <a:buNone/>
              <a:defRPr/>
            </a:lvl4pPr>
            <a:lvl5pPr lvl="4">
              <a:lnSpc>
                <a:spcPct val="95000"/>
              </a:lnSpc>
              <a:spcBef>
                <a:spcPts val="0"/>
              </a:spcBef>
              <a:spcAft>
                <a:spcPts val="0"/>
              </a:spcAft>
              <a:buSzPts val="1700"/>
              <a:buNone/>
              <a:defRPr/>
            </a:lvl5pPr>
            <a:lvl6pPr lvl="5">
              <a:lnSpc>
                <a:spcPct val="95000"/>
              </a:lnSpc>
              <a:spcBef>
                <a:spcPts val="0"/>
              </a:spcBef>
              <a:spcAft>
                <a:spcPts val="0"/>
              </a:spcAft>
              <a:buSzPts val="1700"/>
              <a:buNone/>
              <a:defRPr/>
            </a:lvl6pPr>
            <a:lvl7pPr lvl="6">
              <a:lnSpc>
                <a:spcPct val="95000"/>
              </a:lnSpc>
              <a:spcBef>
                <a:spcPts val="0"/>
              </a:spcBef>
              <a:spcAft>
                <a:spcPts val="0"/>
              </a:spcAft>
              <a:buSzPts val="1700"/>
              <a:buNone/>
              <a:defRPr/>
            </a:lvl7pPr>
            <a:lvl8pPr lvl="7">
              <a:lnSpc>
                <a:spcPct val="95000"/>
              </a:lnSpc>
              <a:spcBef>
                <a:spcPts val="0"/>
              </a:spcBef>
              <a:spcAft>
                <a:spcPts val="0"/>
              </a:spcAft>
              <a:buSzPts val="1700"/>
              <a:buNone/>
              <a:defRPr/>
            </a:lvl8pPr>
            <a:lvl9pPr lvl="8">
              <a:lnSpc>
                <a:spcPct val="95000"/>
              </a:lnSpc>
              <a:spcBef>
                <a:spcPts val="0"/>
              </a:spcBef>
              <a:spcAft>
                <a:spcPts val="0"/>
              </a:spcAft>
              <a:buSzPts val="1700"/>
              <a:buNone/>
              <a:defRPr/>
            </a:lvl9pPr>
          </a:lstStyle>
          <a:p/>
        </p:txBody>
      </p:sp>
      <p:sp>
        <p:nvSpPr>
          <p:cNvPr id="147" name="Google Shape;147;p23"/>
          <p:cNvSpPr txBox="1"/>
          <p:nvPr>
            <p:ph idx="5" type="subTitle"/>
          </p:nvPr>
        </p:nvSpPr>
        <p:spPr>
          <a:xfrm>
            <a:off x="1149126" y="4165824"/>
            <a:ext cx="3234300" cy="433200"/>
          </a:xfrm>
          <a:prstGeom prst="rect">
            <a:avLst/>
          </a:prstGeom>
        </p:spPr>
        <p:txBody>
          <a:bodyPr anchorCtr="0" anchor="t" bIns="91425" lIns="91425" spcFirstLastPara="1" rIns="91425" wrap="square" tIns="91425">
            <a:spAutoFit/>
          </a:bodyPr>
          <a:lstStyle>
            <a:lvl1pPr lvl="0">
              <a:lnSpc>
                <a:spcPct val="95000"/>
              </a:lnSpc>
              <a:spcBef>
                <a:spcPts val="0"/>
              </a:spcBef>
              <a:spcAft>
                <a:spcPts val="0"/>
              </a:spcAft>
              <a:buSzPts val="1700"/>
              <a:buNone/>
              <a:defRPr/>
            </a:lvl1pPr>
            <a:lvl2pPr lvl="1">
              <a:lnSpc>
                <a:spcPct val="95000"/>
              </a:lnSpc>
              <a:spcBef>
                <a:spcPts val="0"/>
              </a:spcBef>
              <a:spcAft>
                <a:spcPts val="0"/>
              </a:spcAft>
              <a:buSzPts val="1700"/>
              <a:buNone/>
              <a:defRPr/>
            </a:lvl2pPr>
            <a:lvl3pPr lvl="2">
              <a:lnSpc>
                <a:spcPct val="95000"/>
              </a:lnSpc>
              <a:spcBef>
                <a:spcPts val="0"/>
              </a:spcBef>
              <a:spcAft>
                <a:spcPts val="0"/>
              </a:spcAft>
              <a:buSzPts val="1700"/>
              <a:buNone/>
              <a:defRPr/>
            </a:lvl3pPr>
            <a:lvl4pPr lvl="3">
              <a:lnSpc>
                <a:spcPct val="95000"/>
              </a:lnSpc>
              <a:spcBef>
                <a:spcPts val="0"/>
              </a:spcBef>
              <a:spcAft>
                <a:spcPts val="0"/>
              </a:spcAft>
              <a:buSzPts val="1700"/>
              <a:buNone/>
              <a:defRPr/>
            </a:lvl4pPr>
            <a:lvl5pPr lvl="4">
              <a:lnSpc>
                <a:spcPct val="95000"/>
              </a:lnSpc>
              <a:spcBef>
                <a:spcPts val="0"/>
              </a:spcBef>
              <a:spcAft>
                <a:spcPts val="0"/>
              </a:spcAft>
              <a:buSzPts val="1700"/>
              <a:buNone/>
              <a:defRPr/>
            </a:lvl5pPr>
            <a:lvl6pPr lvl="5">
              <a:lnSpc>
                <a:spcPct val="95000"/>
              </a:lnSpc>
              <a:spcBef>
                <a:spcPts val="0"/>
              </a:spcBef>
              <a:spcAft>
                <a:spcPts val="0"/>
              </a:spcAft>
              <a:buSzPts val="1700"/>
              <a:buNone/>
              <a:defRPr/>
            </a:lvl6pPr>
            <a:lvl7pPr lvl="6">
              <a:lnSpc>
                <a:spcPct val="95000"/>
              </a:lnSpc>
              <a:spcBef>
                <a:spcPts val="0"/>
              </a:spcBef>
              <a:spcAft>
                <a:spcPts val="0"/>
              </a:spcAft>
              <a:buSzPts val="1700"/>
              <a:buNone/>
              <a:defRPr/>
            </a:lvl7pPr>
            <a:lvl8pPr lvl="7">
              <a:lnSpc>
                <a:spcPct val="95000"/>
              </a:lnSpc>
              <a:spcBef>
                <a:spcPts val="0"/>
              </a:spcBef>
              <a:spcAft>
                <a:spcPts val="0"/>
              </a:spcAft>
              <a:buSzPts val="1700"/>
              <a:buNone/>
              <a:defRPr/>
            </a:lvl8pPr>
            <a:lvl9pPr lvl="8">
              <a:lnSpc>
                <a:spcPct val="95000"/>
              </a:lnSpc>
              <a:spcBef>
                <a:spcPts val="0"/>
              </a:spcBef>
              <a:spcAft>
                <a:spcPts val="0"/>
              </a:spcAft>
              <a:buSzPts val="1700"/>
              <a:buNone/>
              <a:defRPr/>
            </a:lvl9pPr>
          </a:lstStyle>
          <a:p/>
        </p:txBody>
      </p:sp>
      <p:sp>
        <p:nvSpPr>
          <p:cNvPr id="148" name="Google Shape;148;p23"/>
          <p:cNvSpPr txBox="1"/>
          <p:nvPr>
            <p:ph idx="6" type="subTitle"/>
          </p:nvPr>
        </p:nvSpPr>
        <p:spPr>
          <a:xfrm>
            <a:off x="5327851" y="2348550"/>
            <a:ext cx="3234300" cy="433200"/>
          </a:xfrm>
          <a:prstGeom prst="rect">
            <a:avLst/>
          </a:prstGeom>
        </p:spPr>
        <p:txBody>
          <a:bodyPr anchorCtr="0" anchor="t" bIns="91425" lIns="91425" spcFirstLastPara="1" rIns="91425" wrap="square" tIns="91425">
            <a:spAutoFit/>
          </a:bodyPr>
          <a:lstStyle>
            <a:lvl1pPr lvl="0">
              <a:lnSpc>
                <a:spcPct val="95000"/>
              </a:lnSpc>
              <a:spcBef>
                <a:spcPts val="0"/>
              </a:spcBef>
              <a:spcAft>
                <a:spcPts val="0"/>
              </a:spcAft>
              <a:buSzPts val="1700"/>
              <a:buNone/>
              <a:defRPr/>
            </a:lvl1pPr>
            <a:lvl2pPr lvl="1">
              <a:lnSpc>
                <a:spcPct val="95000"/>
              </a:lnSpc>
              <a:spcBef>
                <a:spcPts val="0"/>
              </a:spcBef>
              <a:spcAft>
                <a:spcPts val="0"/>
              </a:spcAft>
              <a:buSzPts val="1700"/>
              <a:buNone/>
              <a:defRPr/>
            </a:lvl2pPr>
            <a:lvl3pPr lvl="2">
              <a:lnSpc>
                <a:spcPct val="95000"/>
              </a:lnSpc>
              <a:spcBef>
                <a:spcPts val="0"/>
              </a:spcBef>
              <a:spcAft>
                <a:spcPts val="0"/>
              </a:spcAft>
              <a:buSzPts val="1700"/>
              <a:buNone/>
              <a:defRPr/>
            </a:lvl3pPr>
            <a:lvl4pPr lvl="3">
              <a:lnSpc>
                <a:spcPct val="95000"/>
              </a:lnSpc>
              <a:spcBef>
                <a:spcPts val="0"/>
              </a:spcBef>
              <a:spcAft>
                <a:spcPts val="0"/>
              </a:spcAft>
              <a:buSzPts val="1700"/>
              <a:buNone/>
              <a:defRPr/>
            </a:lvl4pPr>
            <a:lvl5pPr lvl="4">
              <a:lnSpc>
                <a:spcPct val="95000"/>
              </a:lnSpc>
              <a:spcBef>
                <a:spcPts val="0"/>
              </a:spcBef>
              <a:spcAft>
                <a:spcPts val="0"/>
              </a:spcAft>
              <a:buSzPts val="1700"/>
              <a:buNone/>
              <a:defRPr/>
            </a:lvl5pPr>
            <a:lvl6pPr lvl="5">
              <a:lnSpc>
                <a:spcPct val="95000"/>
              </a:lnSpc>
              <a:spcBef>
                <a:spcPts val="0"/>
              </a:spcBef>
              <a:spcAft>
                <a:spcPts val="0"/>
              </a:spcAft>
              <a:buSzPts val="1700"/>
              <a:buNone/>
              <a:defRPr/>
            </a:lvl6pPr>
            <a:lvl7pPr lvl="6">
              <a:lnSpc>
                <a:spcPct val="95000"/>
              </a:lnSpc>
              <a:spcBef>
                <a:spcPts val="0"/>
              </a:spcBef>
              <a:spcAft>
                <a:spcPts val="0"/>
              </a:spcAft>
              <a:buSzPts val="1700"/>
              <a:buNone/>
              <a:defRPr/>
            </a:lvl7pPr>
            <a:lvl8pPr lvl="7">
              <a:lnSpc>
                <a:spcPct val="95000"/>
              </a:lnSpc>
              <a:spcBef>
                <a:spcPts val="0"/>
              </a:spcBef>
              <a:spcAft>
                <a:spcPts val="0"/>
              </a:spcAft>
              <a:buSzPts val="1700"/>
              <a:buNone/>
              <a:defRPr/>
            </a:lvl8pPr>
            <a:lvl9pPr lvl="8">
              <a:lnSpc>
                <a:spcPct val="95000"/>
              </a:lnSpc>
              <a:spcBef>
                <a:spcPts val="0"/>
              </a:spcBef>
              <a:spcAft>
                <a:spcPts val="0"/>
              </a:spcAft>
              <a:buSzPts val="1700"/>
              <a:buNone/>
              <a:defRPr/>
            </a:lvl9pPr>
          </a:lstStyle>
          <a:p/>
        </p:txBody>
      </p:sp>
      <p:sp>
        <p:nvSpPr>
          <p:cNvPr id="149" name="Google Shape;149;p23"/>
          <p:cNvSpPr txBox="1"/>
          <p:nvPr>
            <p:ph idx="7" type="subTitle"/>
          </p:nvPr>
        </p:nvSpPr>
        <p:spPr>
          <a:xfrm>
            <a:off x="5327851" y="2802869"/>
            <a:ext cx="3234300" cy="433200"/>
          </a:xfrm>
          <a:prstGeom prst="rect">
            <a:avLst/>
          </a:prstGeom>
        </p:spPr>
        <p:txBody>
          <a:bodyPr anchorCtr="0" anchor="t" bIns="91425" lIns="91425" spcFirstLastPara="1" rIns="91425" wrap="square" tIns="91425">
            <a:spAutoFit/>
          </a:bodyPr>
          <a:lstStyle>
            <a:lvl1pPr lvl="0">
              <a:lnSpc>
                <a:spcPct val="95000"/>
              </a:lnSpc>
              <a:spcBef>
                <a:spcPts val="0"/>
              </a:spcBef>
              <a:spcAft>
                <a:spcPts val="0"/>
              </a:spcAft>
              <a:buSzPts val="1700"/>
              <a:buNone/>
              <a:defRPr/>
            </a:lvl1pPr>
            <a:lvl2pPr lvl="1">
              <a:lnSpc>
                <a:spcPct val="95000"/>
              </a:lnSpc>
              <a:spcBef>
                <a:spcPts val="0"/>
              </a:spcBef>
              <a:spcAft>
                <a:spcPts val="0"/>
              </a:spcAft>
              <a:buSzPts val="1700"/>
              <a:buNone/>
              <a:defRPr/>
            </a:lvl2pPr>
            <a:lvl3pPr lvl="2">
              <a:lnSpc>
                <a:spcPct val="95000"/>
              </a:lnSpc>
              <a:spcBef>
                <a:spcPts val="0"/>
              </a:spcBef>
              <a:spcAft>
                <a:spcPts val="0"/>
              </a:spcAft>
              <a:buSzPts val="1700"/>
              <a:buNone/>
              <a:defRPr/>
            </a:lvl3pPr>
            <a:lvl4pPr lvl="3">
              <a:lnSpc>
                <a:spcPct val="95000"/>
              </a:lnSpc>
              <a:spcBef>
                <a:spcPts val="0"/>
              </a:spcBef>
              <a:spcAft>
                <a:spcPts val="0"/>
              </a:spcAft>
              <a:buSzPts val="1700"/>
              <a:buNone/>
              <a:defRPr/>
            </a:lvl4pPr>
            <a:lvl5pPr lvl="4">
              <a:lnSpc>
                <a:spcPct val="95000"/>
              </a:lnSpc>
              <a:spcBef>
                <a:spcPts val="0"/>
              </a:spcBef>
              <a:spcAft>
                <a:spcPts val="0"/>
              </a:spcAft>
              <a:buSzPts val="1700"/>
              <a:buNone/>
              <a:defRPr/>
            </a:lvl5pPr>
            <a:lvl6pPr lvl="5">
              <a:lnSpc>
                <a:spcPct val="95000"/>
              </a:lnSpc>
              <a:spcBef>
                <a:spcPts val="0"/>
              </a:spcBef>
              <a:spcAft>
                <a:spcPts val="0"/>
              </a:spcAft>
              <a:buSzPts val="1700"/>
              <a:buNone/>
              <a:defRPr/>
            </a:lvl6pPr>
            <a:lvl7pPr lvl="6">
              <a:lnSpc>
                <a:spcPct val="95000"/>
              </a:lnSpc>
              <a:spcBef>
                <a:spcPts val="0"/>
              </a:spcBef>
              <a:spcAft>
                <a:spcPts val="0"/>
              </a:spcAft>
              <a:buSzPts val="1700"/>
              <a:buNone/>
              <a:defRPr/>
            </a:lvl7pPr>
            <a:lvl8pPr lvl="7">
              <a:lnSpc>
                <a:spcPct val="95000"/>
              </a:lnSpc>
              <a:spcBef>
                <a:spcPts val="0"/>
              </a:spcBef>
              <a:spcAft>
                <a:spcPts val="0"/>
              </a:spcAft>
              <a:buSzPts val="1700"/>
              <a:buNone/>
              <a:defRPr/>
            </a:lvl8pPr>
            <a:lvl9pPr lvl="8">
              <a:lnSpc>
                <a:spcPct val="95000"/>
              </a:lnSpc>
              <a:spcBef>
                <a:spcPts val="0"/>
              </a:spcBef>
              <a:spcAft>
                <a:spcPts val="0"/>
              </a:spcAft>
              <a:buSzPts val="1700"/>
              <a:buNone/>
              <a:defRPr/>
            </a:lvl9pPr>
          </a:lstStyle>
          <a:p/>
        </p:txBody>
      </p:sp>
      <p:sp>
        <p:nvSpPr>
          <p:cNvPr id="150" name="Google Shape;150;p23"/>
          <p:cNvSpPr txBox="1"/>
          <p:nvPr>
            <p:ph idx="8" type="subTitle"/>
          </p:nvPr>
        </p:nvSpPr>
        <p:spPr>
          <a:xfrm>
            <a:off x="5327851" y="3257187"/>
            <a:ext cx="3234300" cy="433200"/>
          </a:xfrm>
          <a:prstGeom prst="rect">
            <a:avLst/>
          </a:prstGeom>
        </p:spPr>
        <p:txBody>
          <a:bodyPr anchorCtr="0" anchor="t" bIns="91425" lIns="91425" spcFirstLastPara="1" rIns="91425" wrap="square" tIns="91425">
            <a:spAutoFit/>
          </a:bodyPr>
          <a:lstStyle>
            <a:lvl1pPr lvl="0">
              <a:lnSpc>
                <a:spcPct val="95000"/>
              </a:lnSpc>
              <a:spcBef>
                <a:spcPts val="0"/>
              </a:spcBef>
              <a:spcAft>
                <a:spcPts val="0"/>
              </a:spcAft>
              <a:buSzPts val="1700"/>
              <a:buNone/>
              <a:defRPr/>
            </a:lvl1pPr>
            <a:lvl2pPr lvl="1">
              <a:lnSpc>
                <a:spcPct val="95000"/>
              </a:lnSpc>
              <a:spcBef>
                <a:spcPts val="0"/>
              </a:spcBef>
              <a:spcAft>
                <a:spcPts val="0"/>
              </a:spcAft>
              <a:buSzPts val="1700"/>
              <a:buNone/>
              <a:defRPr/>
            </a:lvl2pPr>
            <a:lvl3pPr lvl="2">
              <a:lnSpc>
                <a:spcPct val="95000"/>
              </a:lnSpc>
              <a:spcBef>
                <a:spcPts val="0"/>
              </a:spcBef>
              <a:spcAft>
                <a:spcPts val="0"/>
              </a:spcAft>
              <a:buSzPts val="1700"/>
              <a:buNone/>
              <a:defRPr/>
            </a:lvl3pPr>
            <a:lvl4pPr lvl="3">
              <a:lnSpc>
                <a:spcPct val="95000"/>
              </a:lnSpc>
              <a:spcBef>
                <a:spcPts val="0"/>
              </a:spcBef>
              <a:spcAft>
                <a:spcPts val="0"/>
              </a:spcAft>
              <a:buSzPts val="1700"/>
              <a:buNone/>
              <a:defRPr/>
            </a:lvl4pPr>
            <a:lvl5pPr lvl="4">
              <a:lnSpc>
                <a:spcPct val="95000"/>
              </a:lnSpc>
              <a:spcBef>
                <a:spcPts val="0"/>
              </a:spcBef>
              <a:spcAft>
                <a:spcPts val="0"/>
              </a:spcAft>
              <a:buSzPts val="1700"/>
              <a:buNone/>
              <a:defRPr/>
            </a:lvl5pPr>
            <a:lvl6pPr lvl="5">
              <a:lnSpc>
                <a:spcPct val="95000"/>
              </a:lnSpc>
              <a:spcBef>
                <a:spcPts val="0"/>
              </a:spcBef>
              <a:spcAft>
                <a:spcPts val="0"/>
              </a:spcAft>
              <a:buSzPts val="1700"/>
              <a:buNone/>
              <a:defRPr/>
            </a:lvl6pPr>
            <a:lvl7pPr lvl="6">
              <a:lnSpc>
                <a:spcPct val="95000"/>
              </a:lnSpc>
              <a:spcBef>
                <a:spcPts val="0"/>
              </a:spcBef>
              <a:spcAft>
                <a:spcPts val="0"/>
              </a:spcAft>
              <a:buSzPts val="1700"/>
              <a:buNone/>
              <a:defRPr/>
            </a:lvl7pPr>
            <a:lvl8pPr lvl="7">
              <a:lnSpc>
                <a:spcPct val="95000"/>
              </a:lnSpc>
              <a:spcBef>
                <a:spcPts val="0"/>
              </a:spcBef>
              <a:spcAft>
                <a:spcPts val="0"/>
              </a:spcAft>
              <a:buSzPts val="1700"/>
              <a:buNone/>
              <a:defRPr/>
            </a:lvl8pPr>
            <a:lvl9pPr lvl="8">
              <a:lnSpc>
                <a:spcPct val="95000"/>
              </a:lnSpc>
              <a:spcBef>
                <a:spcPts val="0"/>
              </a:spcBef>
              <a:spcAft>
                <a:spcPts val="0"/>
              </a:spcAft>
              <a:buSzPts val="1700"/>
              <a:buNone/>
              <a:defRPr/>
            </a:lvl9pPr>
          </a:lstStyle>
          <a:p/>
        </p:txBody>
      </p:sp>
      <p:sp>
        <p:nvSpPr>
          <p:cNvPr id="151" name="Google Shape;151;p23"/>
          <p:cNvSpPr txBox="1"/>
          <p:nvPr>
            <p:ph idx="9" type="subTitle"/>
          </p:nvPr>
        </p:nvSpPr>
        <p:spPr>
          <a:xfrm>
            <a:off x="5327851" y="3711506"/>
            <a:ext cx="3234300" cy="433200"/>
          </a:xfrm>
          <a:prstGeom prst="rect">
            <a:avLst/>
          </a:prstGeom>
        </p:spPr>
        <p:txBody>
          <a:bodyPr anchorCtr="0" anchor="t" bIns="91425" lIns="91425" spcFirstLastPara="1" rIns="91425" wrap="square" tIns="91425">
            <a:spAutoFit/>
          </a:bodyPr>
          <a:lstStyle>
            <a:lvl1pPr lvl="0">
              <a:lnSpc>
                <a:spcPct val="95000"/>
              </a:lnSpc>
              <a:spcBef>
                <a:spcPts val="0"/>
              </a:spcBef>
              <a:spcAft>
                <a:spcPts val="0"/>
              </a:spcAft>
              <a:buSzPts val="1700"/>
              <a:buNone/>
              <a:defRPr/>
            </a:lvl1pPr>
            <a:lvl2pPr lvl="1">
              <a:lnSpc>
                <a:spcPct val="95000"/>
              </a:lnSpc>
              <a:spcBef>
                <a:spcPts val="0"/>
              </a:spcBef>
              <a:spcAft>
                <a:spcPts val="0"/>
              </a:spcAft>
              <a:buSzPts val="1700"/>
              <a:buNone/>
              <a:defRPr/>
            </a:lvl2pPr>
            <a:lvl3pPr lvl="2">
              <a:lnSpc>
                <a:spcPct val="95000"/>
              </a:lnSpc>
              <a:spcBef>
                <a:spcPts val="0"/>
              </a:spcBef>
              <a:spcAft>
                <a:spcPts val="0"/>
              </a:spcAft>
              <a:buSzPts val="1700"/>
              <a:buNone/>
              <a:defRPr/>
            </a:lvl3pPr>
            <a:lvl4pPr lvl="3">
              <a:lnSpc>
                <a:spcPct val="95000"/>
              </a:lnSpc>
              <a:spcBef>
                <a:spcPts val="0"/>
              </a:spcBef>
              <a:spcAft>
                <a:spcPts val="0"/>
              </a:spcAft>
              <a:buSzPts val="1700"/>
              <a:buNone/>
              <a:defRPr/>
            </a:lvl4pPr>
            <a:lvl5pPr lvl="4">
              <a:lnSpc>
                <a:spcPct val="95000"/>
              </a:lnSpc>
              <a:spcBef>
                <a:spcPts val="0"/>
              </a:spcBef>
              <a:spcAft>
                <a:spcPts val="0"/>
              </a:spcAft>
              <a:buSzPts val="1700"/>
              <a:buNone/>
              <a:defRPr/>
            </a:lvl5pPr>
            <a:lvl6pPr lvl="5">
              <a:lnSpc>
                <a:spcPct val="95000"/>
              </a:lnSpc>
              <a:spcBef>
                <a:spcPts val="0"/>
              </a:spcBef>
              <a:spcAft>
                <a:spcPts val="0"/>
              </a:spcAft>
              <a:buSzPts val="1700"/>
              <a:buNone/>
              <a:defRPr/>
            </a:lvl6pPr>
            <a:lvl7pPr lvl="6">
              <a:lnSpc>
                <a:spcPct val="95000"/>
              </a:lnSpc>
              <a:spcBef>
                <a:spcPts val="0"/>
              </a:spcBef>
              <a:spcAft>
                <a:spcPts val="0"/>
              </a:spcAft>
              <a:buSzPts val="1700"/>
              <a:buNone/>
              <a:defRPr/>
            </a:lvl7pPr>
            <a:lvl8pPr lvl="7">
              <a:lnSpc>
                <a:spcPct val="95000"/>
              </a:lnSpc>
              <a:spcBef>
                <a:spcPts val="0"/>
              </a:spcBef>
              <a:spcAft>
                <a:spcPts val="0"/>
              </a:spcAft>
              <a:buSzPts val="1700"/>
              <a:buNone/>
              <a:defRPr/>
            </a:lvl8pPr>
            <a:lvl9pPr lvl="8">
              <a:lnSpc>
                <a:spcPct val="95000"/>
              </a:lnSpc>
              <a:spcBef>
                <a:spcPts val="0"/>
              </a:spcBef>
              <a:spcAft>
                <a:spcPts val="0"/>
              </a:spcAft>
              <a:buSzPts val="1700"/>
              <a:buNone/>
              <a:defRPr/>
            </a:lvl9pPr>
          </a:lstStyle>
          <a:p/>
        </p:txBody>
      </p:sp>
      <p:sp>
        <p:nvSpPr>
          <p:cNvPr id="152" name="Google Shape;152;p23"/>
          <p:cNvSpPr txBox="1"/>
          <p:nvPr>
            <p:ph idx="13" type="subTitle"/>
          </p:nvPr>
        </p:nvSpPr>
        <p:spPr>
          <a:xfrm>
            <a:off x="5327851" y="4165824"/>
            <a:ext cx="3234300" cy="433200"/>
          </a:xfrm>
          <a:prstGeom prst="rect">
            <a:avLst/>
          </a:prstGeom>
        </p:spPr>
        <p:txBody>
          <a:bodyPr anchorCtr="0" anchor="t" bIns="91425" lIns="91425" spcFirstLastPara="1" rIns="91425" wrap="square" tIns="91425">
            <a:spAutoFit/>
          </a:bodyPr>
          <a:lstStyle>
            <a:lvl1pPr lvl="0">
              <a:lnSpc>
                <a:spcPct val="95000"/>
              </a:lnSpc>
              <a:spcBef>
                <a:spcPts val="0"/>
              </a:spcBef>
              <a:spcAft>
                <a:spcPts val="0"/>
              </a:spcAft>
              <a:buSzPts val="1700"/>
              <a:buNone/>
              <a:defRPr/>
            </a:lvl1pPr>
            <a:lvl2pPr lvl="1">
              <a:lnSpc>
                <a:spcPct val="95000"/>
              </a:lnSpc>
              <a:spcBef>
                <a:spcPts val="0"/>
              </a:spcBef>
              <a:spcAft>
                <a:spcPts val="0"/>
              </a:spcAft>
              <a:buSzPts val="1700"/>
              <a:buNone/>
              <a:defRPr/>
            </a:lvl2pPr>
            <a:lvl3pPr lvl="2">
              <a:lnSpc>
                <a:spcPct val="95000"/>
              </a:lnSpc>
              <a:spcBef>
                <a:spcPts val="0"/>
              </a:spcBef>
              <a:spcAft>
                <a:spcPts val="0"/>
              </a:spcAft>
              <a:buSzPts val="1700"/>
              <a:buNone/>
              <a:defRPr/>
            </a:lvl3pPr>
            <a:lvl4pPr lvl="3">
              <a:lnSpc>
                <a:spcPct val="95000"/>
              </a:lnSpc>
              <a:spcBef>
                <a:spcPts val="0"/>
              </a:spcBef>
              <a:spcAft>
                <a:spcPts val="0"/>
              </a:spcAft>
              <a:buSzPts val="1700"/>
              <a:buNone/>
              <a:defRPr/>
            </a:lvl4pPr>
            <a:lvl5pPr lvl="4">
              <a:lnSpc>
                <a:spcPct val="95000"/>
              </a:lnSpc>
              <a:spcBef>
                <a:spcPts val="0"/>
              </a:spcBef>
              <a:spcAft>
                <a:spcPts val="0"/>
              </a:spcAft>
              <a:buSzPts val="1700"/>
              <a:buNone/>
              <a:defRPr/>
            </a:lvl5pPr>
            <a:lvl6pPr lvl="5">
              <a:lnSpc>
                <a:spcPct val="95000"/>
              </a:lnSpc>
              <a:spcBef>
                <a:spcPts val="0"/>
              </a:spcBef>
              <a:spcAft>
                <a:spcPts val="0"/>
              </a:spcAft>
              <a:buSzPts val="1700"/>
              <a:buNone/>
              <a:defRPr/>
            </a:lvl6pPr>
            <a:lvl7pPr lvl="6">
              <a:lnSpc>
                <a:spcPct val="95000"/>
              </a:lnSpc>
              <a:spcBef>
                <a:spcPts val="0"/>
              </a:spcBef>
              <a:spcAft>
                <a:spcPts val="0"/>
              </a:spcAft>
              <a:buSzPts val="1700"/>
              <a:buNone/>
              <a:defRPr/>
            </a:lvl7pPr>
            <a:lvl8pPr lvl="7">
              <a:lnSpc>
                <a:spcPct val="95000"/>
              </a:lnSpc>
              <a:spcBef>
                <a:spcPts val="0"/>
              </a:spcBef>
              <a:spcAft>
                <a:spcPts val="0"/>
              </a:spcAft>
              <a:buSzPts val="1700"/>
              <a:buNone/>
              <a:defRPr/>
            </a:lvl8pPr>
            <a:lvl9pPr lvl="8">
              <a:lnSpc>
                <a:spcPct val="95000"/>
              </a:lnSpc>
              <a:spcBef>
                <a:spcPts val="0"/>
              </a:spcBef>
              <a:spcAft>
                <a:spcPts val="0"/>
              </a:spcAft>
              <a:buSzPts val="17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dy and images" type="tx">
  <p:cSld name="TITLE_AND_BODY">
    <p:bg>
      <p:bgPr>
        <a:solidFill>
          <a:schemeClr val="lt1"/>
        </a:solidFill>
      </p:bgPr>
    </p:bg>
    <p:spTree>
      <p:nvGrpSpPr>
        <p:cNvPr id="153" name="Shape 153"/>
        <p:cNvGrpSpPr/>
        <p:nvPr/>
      </p:nvGrpSpPr>
      <p:grpSpPr>
        <a:xfrm>
          <a:off x="0" y="0"/>
          <a:ext cx="0" cy="0"/>
          <a:chOff x="0" y="0"/>
          <a:chExt cx="0" cy="0"/>
        </a:xfrm>
      </p:grpSpPr>
      <p:sp>
        <p:nvSpPr>
          <p:cNvPr id="154" name="Google Shape;154;p24"/>
          <p:cNvSpPr/>
          <p:nvPr>
            <p:ph idx="2" type="pic"/>
          </p:nvPr>
        </p:nvSpPr>
        <p:spPr>
          <a:xfrm rot="299990">
            <a:off x="716131" y="2331244"/>
            <a:ext cx="3686628" cy="2455534"/>
          </a:xfrm>
          <a:prstGeom prst="snip1Rect">
            <a:avLst>
              <a:gd fmla="val 16667" name="adj"/>
            </a:avLst>
          </a:prstGeom>
          <a:noFill/>
          <a:ln>
            <a:noFill/>
          </a:ln>
        </p:spPr>
      </p:sp>
      <p:sp>
        <p:nvSpPr>
          <p:cNvPr id="155" name="Google Shape;155;p24"/>
          <p:cNvSpPr/>
          <p:nvPr>
            <p:ph idx="3" type="pic"/>
          </p:nvPr>
        </p:nvSpPr>
        <p:spPr>
          <a:xfrm rot="-300269">
            <a:off x="4741294" y="2331368"/>
            <a:ext cx="3686654" cy="2455534"/>
          </a:xfrm>
          <a:prstGeom prst="snip1Rect">
            <a:avLst>
              <a:gd fmla="val 16667" name="adj"/>
            </a:avLst>
          </a:prstGeom>
          <a:noFill/>
          <a:ln>
            <a:noFill/>
          </a:ln>
        </p:spPr>
      </p:sp>
      <p:sp>
        <p:nvSpPr>
          <p:cNvPr id="156" name="Google Shape;156;p24"/>
          <p:cNvSpPr txBox="1"/>
          <p:nvPr>
            <p:ph type="title"/>
          </p:nvPr>
        </p:nvSpPr>
        <p:spPr>
          <a:xfrm>
            <a:off x="333925" y="587150"/>
            <a:ext cx="8475600" cy="572700"/>
          </a:xfrm>
          <a:prstGeom prst="rect">
            <a:avLst/>
          </a:prstGeom>
        </p:spPr>
        <p:txBody>
          <a:bodyPr anchorCtr="0" anchor="t" bIns="91425" lIns="91425" spcFirstLastPara="1" rIns="91425" wrap="square" tIns="91425">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57" name="Google Shape;157;p24"/>
          <p:cNvSpPr txBox="1"/>
          <p:nvPr>
            <p:ph idx="1" type="body"/>
          </p:nvPr>
        </p:nvSpPr>
        <p:spPr>
          <a:xfrm>
            <a:off x="333925" y="1163150"/>
            <a:ext cx="8475600" cy="708000"/>
          </a:xfrm>
          <a:prstGeom prst="rect">
            <a:avLst/>
          </a:prstGeom>
        </p:spPr>
        <p:txBody>
          <a:bodyPr anchorCtr="0" anchor="t" bIns="91425" lIns="91425" spcFirstLastPara="1" rIns="91425" wrap="square" tIns="91425">
            <a:spAutoFit/>
          </a:bodyPr>
          <a:lstStyle>
            <a:lvl1pPr indent="-336550" lvl="0" marL="457200">
              <a:spcBef>
                <a:spcPts val="0"/>
              </a:spcBef>
              <a:spcAft>
                <a:spcPts val="0"/>
              </a:spcAft>
              <a:buSzPts val="1700"/>
              <a:buChar char="●"/>
              <a:defRPr/>
            </a:lvl1pPr>
            <a:lvl2pPr indent="-336550" lvl="1" marL="914400">
              <a:spcBef>
                <a:spcPts val="0"/>
              </a:spcBef>
              <a:spcAft>
                <a:spcPts val="0"/>
              </a:spcAft>
              <a:buSzPts val="1700"/>
              <a:buChar char="○"/>
              <a:defRPr/>
            </a:lvl2pPr>
            <a:lvl3pPr indent="-336550" lvl="2" marL="1371600">
              <a:spcBef>
                <a:spcPts val="0"/>
              </a:spcBef>
              <a:spcAft>
                <a:spcPts val="0"/>
              </a:spcAft>
              <a:buSzPts val="1700"/>
              <a:buChar char="■"/>
              <a:defRPr/>
            </a:lvl3pPr>
            <a:lvl4pPr indent="-336550" lvl="3" marL="1828800">
              <a:spcBef>
                <a:spcPts val="0"/>
              </a:spcBef>
              <a:spcAft>
                <a:spcPts val="0"/>
              </a:spcAft>
              <a:buSzPts val="1700"/>
              <a:buChar char="●"/>
              <a:defRPr/>
            </a:lvl4pPr>
            <a:lvl5pPr indent="-336550" lvl="4" marL="2286000">
              <a:spcBef>
                <a:spcPts val="0"/>
              </a:spcBef>
              <a:spcAft>
                <a:spcPts val="0"/>
              </a:spcAft>
              <a:buSzPts val="1700"/>
              <a:buChar char="○"/>
              <a:defRPr/>
            </a:lvl5pPr>
            <a:lvl6pPr indent="-336550" lvl="5" marL="2743200">
              <a:spcBef>
                <a:spcPts val="0"/>
              </a:spcBef>
              <a:spcAft>
                <a:spcPts val="0"/>
              </a:spcAft>
              <a:buSzPts val="1700"/>
              <a:buChar char="■"/>
              <a:defRPr/>
            </a:lvl6pPr>
            <a:lvl7pPr indent="-336550" lvl="6" marL="3200400">
              <a:spcBef>
                <a:spcPts val="0"/>
              </a:spcBef>
              <a:spcAft>
                <a:spcPts val="0"/>
              </a:spcAft>
              <a:buSzPts val="1700"/>
              <a:buChar char="●"/>
              <a:defRPr/>
            </a:lvl7pPr>
            <a:lvl8pPr indent="-336550" lvl="7" marL="3657600">
              <a:spcBef>
                <a:spcPts val="0"/>
              </a:spcBef>
              <a:spcAft>
                <a:spcPts val="0"/>
              </a:spcAft>
              <a:buSzPts val="1700"/>
              <a:buChar char="○"/>
              <a:defRPr/>
            </a:lvl8pPr>
            <a:lvl9pPr indent="-336550" lvl="8" marL="4114800">
              <a:spcBef>
                <a:spcPts val="0"/>
              </a:spcBef>
              <a:spcAft>
                <a:spcPts val="0"/>
              </a:spcAft>
              <a:buSzPts val="1700"/>
              <a:buChar char="■"/>
              <a:defRPr/>
            </a:lvl9pPr>
          </a:lstStyle>
          <a:p/>
        </p:txBody>
      </p:sp>
      <p:sp>
        <p:nvSpPr>
          <p:cNvPr id="158" name="Google Shape;158;p24"/>
          <p:cNvSpPr txBox="1"/>
          <p:nvPr>
            <p:ph idx="12" type="sldNum"/>
          </p:nvPr>
        </p:nvSpPr>
        <p:spPr>
          <a:xfrm>
            <a:off x="8260675" y="205550"/>
            <a:ext cx="548700" cy="292500"/>
          </a:xfrm>
          <a:prstGeom prst="rect">
            <a:avLst/>
          </a:prstGeom>
        </p:spPr>
        <p:txBody>
          <a:bodyPr anchorCtr="0" anchor="t" bIns="91425" lIns="91425" spcFirstLastPara="1" rIns="91425" wrap="square" tIns="91425">
            <a:normAutofit/>
          </a:bodyPr>
          <a:lstStyle>
            <a:lvl1pPr lvl="0" rtl="0" algn="r">
              <a:buNone/>
              <a:defRPr/>
            </a:lvl1pPr>
            <a:lvl2pPr lvl="1" rtl="0" algn="r">
              <a:buNone/>
              <a:defRPr/>
            </a:lvl2pPr>
            <a:lvl3pPr lvl="2" rtl="0" algn="r">
              <a:buNone/>
              <a:defRPr/>
            </a:lvl3pPr>
            <a:lvl4pPr lvl="3" rtl="0" algn="r">
              <a:buNone/>
              <a:defRPr/>
            </a:lvl4pPr>
            <a:lvl5pPr lvl="4" rtl="0" algn="r">
              <a:buNone/>
              <a:defRPr/>
            </a:lvl5pPr>
            <a:lvl6pPr lvl="5" rtl="0" algn="r">
              <a:buNone/>
              <a:defRPr/>
            </a:lvl6pPr>
            <a:lvl7pPr lvl="6" rtl="0" algn="r">
              <a:buNone/>
              <a:defRPr/>
            </a:lvl7pPr>
            <a:lvl8pPr lvl="7" rtl="0" algn="r">
              <a:buNone/>
              <a:defRPr/>
            </a:lvl8pPr>
            <a:lvl9pPr lvl="8" rtl="0" algn="r">
              <a:buNone/>
              <a:defRPr/>
            </a:lvl9pPr>
          </a:lstStyle>
          <a:p>
            <a:pPr indent="0" lvl="0" marL="0" rtl="0" algn="r">
              <a:spcBef>
                <a:spcPts val="0"/>
              </a:spcBef>
              <a:spcAft>
                <a:spcPts val="0"/>
              </a:spcAft>
              <a:buNone/>
            </a:pPr>
            <a:fld id="{00000000-1234-1234-1234-123412341234}" type="slidenum">
              <a:rPr lang="en"/>
              <a:t>‹#›</a:t>
            </a:fld>
            <a:endParaRPr/>
          </a:p>
        </p:txBody>
      </p:sp>
      <p:sp>
        <p:nvSpPr>
          <p:cNvPr id="159" name="Google Shape;159;p24"/>
          <p:cNvSpPr txBox="1"/>
          <p:nvPr>
            <p:ph idx="4" type="subTitle"/>
          </p:nvPr>
        </p:nvSpPr>
        <p:spPr>
          <a:xfrm>
            <a:off x="1716575" y="205550"/>
            <a:ext cx="2855400" cy="292500"/>
          </a:xfrm>
          <a:prstGeom prst="rect">
            <a:avLst/>
          </a:prstGeom>
        </p:spPr>
        <p:txBody>
          <a:bodyPr anchorCtr="0" anchor="t" bIns="91425" lIns="91425" spcFirstLastPara="1" rIns="91425" wrap="square" tIns="91425">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p:txBody>
      </p:sp>
      <p:sp>
        <p:nvSpPr>
          <p:cNvPr id="160" name="Google Shape;160;p24"/>
          <p:cNvSpPr txBox="1"/>
          <p:nvPr>
            <p:ph idx="5" type="subTitle"/>
          </p:nvPr>
        </p:nvSpPr>
        <p:spPr>
          <a:xfrm>
            <a:off x="333925" y="205550"/>
            <a:ext cx="1353300" cy="292500"/>
          </a:xfrm>
          <a:prstGeom prst="rect">
            <a:avLst/>
          </a:prstGeom>
        </p:spPr>
        <p:txBody>
          <a:bodyPr anchorCtr="0" anchor="t" bIns="91425" lIns="91425" spcFirstLastPara="1" rIns="91425" wrap="square" tIns="91425">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p:cSld name="TITLE_AND_BODY_1">
    <p:bg>
      <p:bgPr>
        <a:solidFill>
          <a:schemeClr val="lt1"/>
        </a:solidFill>
      </p:bgPr>
    </p:bg>
    <p:spTree>
      <p:nvGrpSpPr>
        <p:cNvPr id="161" name="Shape 161"/>
        <p:cNvGrpSpPr/>
        <p:nvPr/>
      </p:nvGrpSpPr>
      <p:grpSpPr>
        <a:xfrm>
          <a:off x="0" y="0"/>
          <a:ext cx="0" cy="0"/>
          <a:chOff x="0" y="0"/>
          <a:chExt cx="0" cy="0"/>
        </a:xfrm>
      </p:grpSpPr>
      <p:sp>
        <p:nvSpPr>
          <p:cNvPr id="162" name="Google Shape;162;p25"/>
          <p:cNvSpPr/>
          <p:nvPr>
            <p:ph idx="2" type="pic"/>
          </p:nvPr>
        </p:nvSpPr>
        <p:spPr>
          <a:xfrm rot="299990">
            <a:off x="716131" y="2331244"/>
            <a:ext cx="3686628" cy="2455534"/>
          </a:xfrm>
          <a:prstGeom prst="snip1Rect">
            <a:avLst>
              <a:gd fmla="val 16667" name="adj"/>
            </a:avLst>
          </a:prstGeom>
          <a:noFill/>
          <a:ln>
            <a:noFill/>
          </a:ln>
        </p:spPr>
      </p:sp>
      <p:sp>
        <p:nvSpPr>
          <p:cNvPr id="163" name="Google Shape;163;p25"/>
          <p:cNvSpPr/>
          <p:nvPr>
            <p:ph idx="3" type="pic"/>
          </p:nvPr>
        </p:nvSpPr>
        <p:spPr>
          <a:xfrm rot="-300269">
            <a:off x="4741294" y="2331368"/>
            <a:ext cx="3686654" cy="2455534"/>
          </a:xfrm>
          <a:prstGeom prst="snip1Rect">
            <a:avLst>
              <a:gd fmla="val 16667" name="adj"/>
            </a:avLst>
          </a:prstGeom>
          <a:noFill/>
          <a:ln>
            <a:noFill/>
          </a:ln>
        </p:spPr>
      </p:sp>
      <p:sp>
        <p:nvSpPr>
          <p:cNvPr id="164" name="Google Shape;164;p25"/>
          <p:cNvSpPr txBox="1"/>
          <p:nvPr>
            <p:ph type="title"/>
          </p:nvPr>
        </p:nvSpPr>
        <p:spPr>
          <a:xfrm>
            <a:off x="333925" y="587150"/>
            <a:ext cx="8475600" cy="572700"/>
          </a:xfrm>
          <a:prstGeom prst="rect">
            <a:avLst/>
          </a:prstGeom>
        </p:spPr>
        <p:txBody>
          <a:bodyPr anchorCtr="0" anchor="t" bIns="91425" lIns="91425" spcFirstLastPara="1" rIns="91425" wrap="square" tIns="91425">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65" name="Google Shape;165;p25"/>
          <p:cNvSpPr txBox="1"/>
          <p:nvPr>
            <p:ph idx="12" type="sldNum"/>
          </p:nvPr>
        </p:nvSpPr>
        <p:spPr>
          <a:xfrm>
            <a:off x="8260675" y="205550"/>
            <a:ext cx="548700" cy="292500"/>
          </a:xfrm>
          <a:prstGeom prst="rect">
            <a:avLst/>
          </a:prstGeom>
        </p:spPr>
        <p:txBody>
          <a:bodyPr anchorCtr="0" anchor="t" bIns="91425" lIns="91425" spcFirstLastPara="1" rIns="91425" wrap="square" tIns="91425">
            <a:normAutofit/>
          </a:bodyPr>
          <a:lstStyle>
            <a:lvl1pPr lvl="0" rtl="0" algn="r">
              <a:buNone/>
              <a:defRPr/>
            </a:lvl1pPr>
            <a:lvl2pPr lvl="1" rtl="0" algn="r">
              <a:buNone/>
              <a:defRPr/>
            </a:lvl2pPr>
            <a:lvl3pPr lvl="2" rtl="0" algn="r">
              <a:buNone/>
              <a:defRPr/>
            </a:lvl3pPr>
            <a:lvl4pPr lvl="3" rtl="0" algn="r">
              <a:buNone/>
              <a:defRPr/>
            </a:lvl4pPr>
            <a:lvl5pPr lvl="4" rtl="0" algn="r">
              <a:buNone/>
              <a:defRPr/>
            </a:lvl5pPr>
            <a:lvl6pPr lvl="5" rtl="0" algn="r">
              <a:buNone/>
              <a:defRPr/>
            </a:lvl6pPr>
            <a:lvl7pPr lvl="6" rtl="0" algn="r">
              <a:buNone/>
              <a:defRPr/>
            </a:lvl7pPr>
            <a:lvl8pPr lvl="7" rtl="0" algn="r">
              <a:buNone/>
              <a:defRPr/>
            </a:lvl8pPr>
            <a:lvl9pPr lvl="8" rtl="0" algn="r">
              <a:buNone/>
              <a:defRPr/>
            </a:lvl9pPr>
          </a:lstStyle>
          <a:p>
            <a:pPr indent="0" lvl="0" marL="0" rtl="0" algn="r">
              <a:spcBef>
                <a:spcPts val="0"/>
              </a:spcBef>
              <a:spcAft>
                <a:spcPts val="0"/>
              </a:spcAft>
              <a:buNone/>
            </a:pPr>
            <a:fld id="{00000000-1234-1234-1234-123412341234}" type="slidenum">
              <a:rPr lang="en"/>
              <a:t>‹#›</a:t>
            </a:fld>
            <a:endParaRPr/>
          </a:p>
        </p:txBody>
      </p:sp>
      <p:sp>
        <p:nvSpPr>
          <p:cNvPr id="166" name="Google Shape;166;p25"/>
          <p:cNvSpPr txBox="1"/>
          <p:nvPr>
            <p:ph idx="1" type="subTitle"/>
          </p:nvPr>
        </p:nvSpPr>
        <p:spPr>
          <a:xfrm>
            <a:off x="381082" y="1182925"/>
            <a:ext cx="4149000" cy="354000"/>
          </a:xfrm>
          <a:prstGeom prst="rect">
            <a:avLst/>
          </a:prstGeom>
        </p:spPr>
        <p:txBody>
          <a:bodyPr anchorCtr="0" anchor="t" bIns="91425" lIns="91425" spcFirstLastPara="1" rIns="91425" wrap="square" tIns="91425">
            <a:spAutoFit/>
          </a:bodyPr>
          <a:lstStyle>
            <a:lvl1pPr lvl="0">
              <a:spcBef>
                <a:spcPts val="0"/>
              </a:spcBef>
              <a:spcAft>
                <a:spcPts val="0"/>
              </a:spcAft>
              <a:buSzPts val="1100"/>
              <a:buFont typeface="Inter Tight Medium"/>
              <a:buNone/>
              <a:defRPr sz="1100">
                <a:latin typeface="Inter Tight Medium"/>
                <a:ea typeface="Inter Tight Medium"/>
                <a:cs typeface="Inter Tight Medium"/>
                <a:sym typeface="Inter Tight Medium"/>
              </a:defRPr>
            </a:lvl1pPr>
            <a:lvl2pPr lvl="1">
              <a:spcBef>
                <a:spcPts val="0"/>
              </a:spcBef>
              <a:spcAft>
                <a:spcPts val="0"/>
              </a:spcAft>
              <a:buSzPts val="1100"/>
              <a:buFont typeface="Inter Tight Medium"/>
              <a:buNone/>
              <a:defRPr sz="1100">
                <a:latin typeface="Inter Tight Medium"/>
                <a:ea typeface="Inter Tight Medium"/>
                <a:cs typeface="Inter Tight Medium"/>
                <a:sym typeface="Inter Tight Medium"/>
              </a:defRPr>
            </a:lvl2pPr>
            <a:lvl3pPr lvl="2">
              <a:spcBef>
                <a:spcPts val="0"/>
              </a:spcBef>
              <a:spcAft>
                <a:spcPts val="0"/>
              </a:spcAft>
              <a:buSzPts val="1100"/>
              <a:buFont typeface="Inter Tight Medium"/>
              <a:buNone/>
              <a:defRPr sz="1100">
                <a:latin typeface="Inter Tight Medium"/>
                <a:ea typeface="Inter Tight Medium"/>
                <a:cs typeface="Inter Tight Medium"/>
                <a:sym typeface="Inter Tight Medium"/>
              </a:defRPr>
            </a:lvl3pPr>
            <a:lvl4pPr lvl="3">
              <a:spcBef>
                <a:spcPts val="0"/>
              </a:spcBef>
              <a:spcAft>
                <a:spcPts val="0"/>
              </a:spcAft>
              <a:buSzPts val="1100"/>
              <a:buFont typeface="Inter Tight Medium"/>
              <a:buNone/>
              <a:defRPr sz="1100">
                <a:latin typeface="Inter Tight Medium"/>
                <a:ea typeface="Inter Tight Medium"/>
                <a:cs typeface="Inter Tight Medium"/>
                <a:sym typeface="Inter Tight Medium"/>
              </a:defRPr>
            </a:lvl4pPr>
            <a:lvl5pPr lvl="4">
              <a:spcBef>
                <a:spcPts val="0"/>
              </a:spcBef>
              <a:spcAft>
                <a:spcPts val="0"/>
              </a:spcAft>
              <a:buSzPts val="1100"/>
              <a:buFont typeface="Inter Tight Medium"/>
              <a:buNone/>
              <a:defRPr sz="1100">
                <a:latin typeface="Inter Tight Medium"/>
                <a:ea typeface="Inter Tight Medium"/>
                <a:cs typeface="Inter Tight Medium"/>
                <a:sym typeface="Inter Tight Medium"/>
              </a:defRPr>
            </a:lvl5pPr>
            <a:lvl6pPr lvl="5">
              <a:spcBef>
                <a:spcPts val="0"/>
              </a:spcBef>
              <a:spcAft>
                <a:spcPts val="0"/>
              </a:spcAft>
              <a:buSzPts val="1100"/>
              <a:buFont typeface="Inter Tight Medium"/>
              <a:buNone/>
              <a:defRPr sz="1100">
                <a:latin typeface="Inter Tight Medium"/>
                <a:ea typeface="Inter Tight Medium"/>
                <a:cs typeface="Inter Tight Medium"/>
                <a:sym typeface="Inter Tight Medium"/>
              </a:defRPr>
            </a:lvl6pPr>
            <a:lvl7pPr lvl="6">
              <a:spcBef>
                <a:spcPts val="0"/>
              </a:spcBef>
              <a:spcAft>
                <a:spcPts val="0"/>
              </a:spcAft>
              <a:buSzPts val="1100"/>
              <a:buFont typeface="Inter Tight Medium"/>
              <a:buNone/>
              <a:defRPr sz="1100">
                <a:latin typeface="Inter Tight Medium"/>
                <a:ea typeface="Inter Tight Medium"/>
                <a:cs typeface="Inter Tight Medium"/>
                <a:sym typeface="Inter Tight Medium"/>
              </a:defRPr>
            </a:lvl7pPr>
            <a:lvl8pPr lvl="7">
              <a:spcBef>
                <a:spcPts val="0"/>
              </a:spcBef>
              <a:spcAft>
                <a:spcPts val="0"/>
              </a:spcAft>
              <a:buSzPts val="1100"/>
              <a:buFont typeface="Inter Tight Medium"/>
              <a:buNone/>
              <a:defRPr sz="1100">
                <a:latin typeface="Inter Tight Medium"/>
                <a:ea typeface="Inter Tight Medium"/>
                <a:cs typeface="Inter Tight Medium"/>
                <a:sym typeface="Inter Tight Medium"/>
              </a:defRPr>
            </a:lvl8pPr>
            <a:lvl9pPr lvl="8">
              <a:spcBef>
                <a:spcPts val="0"/>
              </a:spcBef>
              <a:spcAft>
                <a:spcPts val="0"/>
              </a:spcAft>
              <a:buSzPts val="1100"/>
              <a:buFont typeface="Inter Tight Medium"/>
              <a:buNone/>
              <a:defRPr sz="1100">
                <a:latin typeface="Inter Tight Medium"/>
                <a:ea typeface="Inter Tight Medium"/>
                <a:cs typeface="Inter Tight Medium"/>
                <a:sym typeface="Inter Tight Medium"/>
              </a:defRPr>
            </a:lvl9pPr>
          </a:lstStyle>
          <a:p/>
        </p:txBody>
      </p:sp>
      <p:sp>
        <p:nvSpPr>
          <p:cNvPr id="167" name="Google Shape;167;p25"/>
          <p:cNvSpPr txBox="1"/>
          <p:nvPr>
            <p:ph idx="4" type="body"/>
          </p:nvPr>
        </p:nvSpPr>
        <p:spPr>
          <a:xfrm>
            <a:off x="381082" y="1521627"/>
            <a:ext cx="4149000" cy="646500"/>
          </a:xfrm>
          <a:prstGeom prst="rect">
            <a:avLst/>
          </a:prstGeom>
        </p:spPr>
        <p:txBody>
          <a:bodyPr anchorCtr="0" anchor="t" bIns="91425" lIns="91425" spcFirstLastPara="1" rIns="91425" wrap="square" tIns="91425">
            <a:spAutoFit/>
          </a:bodyPr>
          <a:lstStyle>
            <a:lvl1pPr indent="-292100" lvl="0" marL="457200">
              <a:spcBef>
                <a:spcPts val="0"/>
              </a:spcBef>
              <a:spcAft>
                <a:spcPts val="0"/>
              </a:spcAft>
              <a:buSzPts val="1000"/>
              <a:buChar char="●"/>
              <a:defRPr sz="1000"/>
            </a:lvl1pPr>
            <a:lvl2pPr indent="-292100" lvl="1" marL="914400">
              <a:spcBef>
                <a:spcPts val="0"/>
              </a:spcBef>
              <a:spcAft>
                <a:spcPts val="0"/>
              </a:spcAft>
              <a:buSzPts val="1000"/>
              <a:buChar char="○"/>
              <a:defRPr sz="1000"/>
            </a:lvl2pPr>
            <a:lvl3pPr indent="-292100" lvl="2" marL="1371600">
              <a:spcBef>
                <a:spcPts val="0"/>
              </a:spcBef>
              <a:spcAft>
                <a:spcPts val="0"/>
              </a:spcAft>
              <a:buSzPts val="1000"/>
              <a:buChar char="■"/>
              <a:defRPr sz="1000"/>
            </a:lvl3pPr>
            <a:lvl4pPr indent="-292100" lvl="3" marL="1828800">
              <a:spcBef>
                <a:spcPts val="0"/>
              </a:spcBef>
              <a:spcAft>
                <a:spcPts val="0"/>
              </a:spcAft>
              <a:buSzPts val="1000"/>
              <a:buChar char="●"/>
              <a:defRPr sz="1000"/>
            </a:lvl4pPr>
            <a:lvl5pPr indent="-292100" lvl="4" marL="2286000">
              <a:spcBef>
                <a:spcPts val="0"/>
              </a:spcBef>
              <a:spcAft>
                <a:spcPts val="0"/>
              </a:spcAft>
              <a:buSzPts val="1000"/>
              <a:buChar char="○"/>
              <a:defRPr sz="1000"/>
            </a:lvl5pPr>
            <a:lvl6pPr indent="-292100" lvl="5" marL="2743200">
              <a:spcBef>
                <a:spcPts val="0"/>
              </a:spcBef>
              <a:spcAft>
                <a:spcPts val="0"/>
              </a:spcAft>
              <a:buSzPts val="1000"/>
              <a:buChar char="■"/>
              <a:defRPr sz="1000"/>
            </a:lvl6pPr>
            <a:lvl7pPr indent="-292100" lvl="6" marL="3200400">
              <a:spcBef>
                <a:spcPts val="0"/>
              </a:spcBef>
              <a:spcAft>
                <a:spcPts val="0"/>
              </a:spcAft>
              <a:buSzPts val="1000"/>
              <a:buChar char="●"/>
              <a:defRPr sz="1000"/>
            </a:lvl7pPr>
            <a:lvl8pPr indent="-292100" lvl="7" marL="3657600">
              <a:spcBef>
                <a:spcPts val="0"/>
              </a:spcBef>
              <a:spcAft>
                <a:spcPts val="0"/>
              </a:spcAft>
              <a:buSzPts val="1000"/>
              <a:buChar char="○"/>
              <a:defRPr sz="1000"/>
            </a:lvl8pPr>
            <a:lvl9pPr indent="-292100" lvl="8" marL="4114800">
              <a:spcBef>
                <a:spcPts val="0"/>
              </a:spcBef>
              <a:spcAft>
                <a:spcPts val="0"/>
              </a:spcAft>
              <a:buSzPts val="1000"/>
              <a:buChar char="■"/>
              <a:defRPr sz="1000"/>
            </a:lvl9pPr>
          </a:lstStyle>
          <a:p/>
        </p:txBody>
      </p:sp>
      <p:sp>
        <p:nvSpPr>
          <p:cNvPr id="168" name="Google Shape;168;p25"/>
          <p:cNvSpPr txBox="1"/>
          <p:nvPr>
            <p:ph idx="5" type="subTitle"/>
          </p:nvPr>
        </p:nvSpPr>
        <p:spPr>
          <a:xfrm>
            <a:off x="4566932" y="1182925"/>
            <a:ext cx="4149000" cy="354000"/>
          </a:xfrm>
          <a:prstGeom prst="rect">
            <a:avLst/>
          </a:prstGeom>
        </p:spPr>
        <p:txBody>
          <a:bodyPr anchorCtr="0" anchor="t" bIns="91425" lIns="91425" spcFirstLastPara="1" rIns="91425" wrap="square" tIns="91425">
            <a:spAutoFit/>
          </a:bodyPr>
          <a:lstStyle>
            <a:lvl1pPr lvl="0">
              <a:spcBef>
                <a:spcPts val="0"/>
              </a:spcBef>
              <a:spcAft>
                <a:spcPts val="0"/>
              </a:spcAft>
              <a:buSzPts val="1100"/>
              <a:buFont typeface="Inter Tight Medium"/>
              <a:buNone/>
              <a:defRPr sz="1100">
                <a:latin typeface="Inter Tight Medium"/>
                <a:ea typeface="Inter Tight Medium"/>
                <a:cs typeface="Inter Tight Medium"/>
                <a:sym typeface="Inter Tight Medium"/>
              </a:defRPr>
            </a:lvl1pPr>
            <a:lvl2pPr lvl="1">
              <a:spcBef>
                <a:spcPts val="0"/>
              </a:spcBef>
              <a:spcAft>
                <a:spcPts val="0"/>
              </a:spcAft>
              <a:buSzPts val="1100"/>
              <a:buFont typeface="Inter Tight Medium"/>
              <a:buNone/>
              <a:defRPr sz="1100">
                <a:latin typeface="Inter Tight Medium"/>
                <a:ea typeface="Inter Tight Medium"/>
                <a:cs typeface="Inter Tight Medium"/>
                <a:sym typeface="Inter Tight Medium"/>
              </a:defRPr>
            </a:lvl2pPr>
            <a:lvl3pPr lvl="2">
              <a:spcBef>
                <a:spcPts val="0"/>
              </a:spcBef>
              <a:spcAft>
                <a:spcPts val="0"/>
              </a:spcAft>
              <a:buSzPts val="1100"/>
              <a:buFont typeface="Inter Tight Medium"/>
              <a:buNone/>
              <a:defRPr sz="1100">
                <a:latin typeface="Inter Tight Medium"/>
                <a:ea typeface="Inter Tight Medium"/>
                <a:cs typeface="Inter Tight Medium"/>
                <a:sym typeface="Inter Tight Medium"/>
              </a:defRPr>
            </a:lvl3pPr>
            <a:lvl4pPr lvl="3">
              <a:spcBef>
                <a:spcPts val="0"/>
              </a:spcBef>
              <a:spcAft>
                <a:spcPts val="0"/>
              </a:spcAft>
              <a:buSzPts val="1100"/>
              <a:buFont typeface="Inter Tight Medium"/>
              <a:buNone/>
              <a:defRPr sz="1100">
                <a:latin typeface="Inter Tight Medium"/>
                <a:ea typeface="Inter Tight Medium"/>
                <a:cs typeface="Inter Tight Medium"/>
                <a:sym typeface="Inter Tight Medium"/>
              </a:defRPr>
            </a:lvl4pPr>
            <a:lvl5pPr lvl="4">
              <a:spcBef>
                <a:spcPts val="0"/>
              </a:spcBef>
              <a:spcAft>
                <a:spcPts val="0"/>
              </a:spcAft>
              <a:buSzPts val="1100"/>
              <a:buFont typeface="Inter Tight Medium"/>
              <a:buNone/>
              <a:defRPr sz="1100">
                <a:latin typeface="Inter Tight Medium"/>
                <a:ea typeface="Inter Tight Medium"/>
                <a:cs typeface="Inter Tight Medium"/>
                <a:sym typeface="Inter Tight Medium"/>
              </a:defRPr>
            </a:lvl5pPr>
            <a:lvl6pPr lvl="5">
              <a:spcBef>
                <a:spcPts val="0"/>
              </a:spcBef>
              <a:spcAft>
                <a:spcPts val="0"/>
              </a:spcAft>
              <a:buSzPts val="1100"/>
              <a:buFont typeface="Inter Tight Medium"/>
              <a:buNone/>
              <a:defRPr sz="1100">
                <a:latin typeface="Inter Tight Medium"/>
                <a:ea typeface="Inter Tight Medium"/>
                <a:cs typeface="Inter Tight Medium"/>
                <a:sym typeface="Inter Tight Medium"/>
              </a:defRPr>
            </a:lvl6pPr>
            <a:lvl7pPr lvl="6">
              <a:spcBef>
                <a:spcPts val="0"/>
              </a:spcBef>
              <a:spcAft>
                <a:spcPts val="0"/>
              </a:spcAft>
              <a:buSzPts val="1100"/>
              <a:buFont typeface="Inter Tight Medium"/>
              <a:buNone/>
              <a:defRPr sz="1100">
                <a:latin typeface="Inter Tight Medium"/>
                <a:ea typeface="Inter Tight Medium"/>
                <a:cs typeface="Inter Tight Medium"/>
                <a:sym typeface="Inter Tight Medium"/>
              </a:defRPr>
            </a:lvl7pPr>
            <a:lvl8pPr lvl="7">
              <a:spcBef>
                <a:spcPts val="0"/>
              </a:spcBef>
              <a:spcAft>
                <a:spcPts val="0"/>
              </a:spcAft>
              <a:buSzPts val="1100"/>
              <a:buFont typeface="Inter Tight Medium"/>
              <a:buNone/>
              <a:defRPr sz="1100">
                <a:latin typeface="Inter Tight Medium"/>
                <a:ea typeface="Inter Tight Medium"/>
                <a:cs typeface="Inter Tight Medium"/>
                <a:sym typeface="Inter Tight Medium"/>
              </a:defRPr>
            </a:lvl8pPr>
            <a:lvl9pPr lvl="8">
              <a:spcBef>
                <a:spcPts val="0"/>
              </a:spcBef>
              <a:spcAft>
                <a:spcPts val="0"/>
              </a:spcAft>
              <a:buSzPts val="1100"/>
              <a:buFont typeface="Inter Tight Medium"/>
              <a:buNone/>
              <a:defRPr sz="1100">
                <a:latin typeface="Inter Tight Medium"/>
                <a:ea typeface="Inter Tight Medium"/>
                <a:cs typeface="Inter Tight Medium"/>
                <a:sym typeface="Inter Tight Medium"/>
              </a:defRPr>
            </a:lvl9pPr>
          </a:lstStyle>
          <a:p/>
        </p:txBody>
      </p:sp>
      <p:sp>
        <p:nvSpPr>
          <p:cNvPr id="169" name="Google Shape;169;p25"/>
          <p:cNvSpPr txBox="1"/>
          <p:nvPr>
            <p:ph idx="6" type="body"/>
          </p:nvPr>
        </p:nvSpPr>
        <p:spPr>
          <a:xfrm>
            <a:off x="4566932" y="1521627"/>
            <a:ext cx="4149000" cy="646500"/>
          </a:xfrm>
          <a:prstGeom prst="rect">
            <a:avLst/>
          </a:prstGeom>
        </p:spPr>
        <p:txBody>
          <a:bodyPr anchorCtr="0" anchor="t" bIns="91425" lIns="91425" spcFirstLastPara="1" rIns="91425" wrap="square" tIns="91425">
            <a:spAutoFit/>
          </a:bodyPr>
          <a:lstStyle>
            <a:lvl1pPr indent="-292100" lvl="0" marL="457200">
              <a:spcBef>
                <a:spcPts val="0"/>
              </a:spcBef>
              <a:spcAft>
                <a:spcPts val="0"/>
              </a:spcAft>
              <a:buSzPts val="1000"/>
              <a:buChar char="●"/>
              <a:defRPr sz="1000"/>
            </a:lvl1pPr>
            <a:lvl2pPr indent="-292100" lvl="1" marL="914400">
              <a:spcBef>
                <a:spcPts val="0"/>
              </a:spcBef>
              <a:spcAft>
                <a:spcPts val="0"/>
              </a:spcAft>
              <a:buSzPts val="1000"/>
              <a:buChar char="○"/>
              <a:defRPr sz="1000"/>
            </a:lvl2pPr>
            <a:lvl3pPr indent="-292100" lvl="2" marL="1371600">
              <a:spcBef>
                <a:spcPts val="0"/>
              </a:spcBef>
              <a:spcAft>
                <a:spcPts val="0"/>
              </a:spcAft>
              <a:buSzPts val="1000"/>
              <a:buChar char="■"/>
              <a:defRPr sz="1000"/>
            </a:lvl3pPr>
            <a:lvl4pPr indent="-292100" lvl="3" marL="1828800">
              <a:spcBef>
                <a:spcPts val="0"/>
              </a:spcBef>
              <a:spcAft>
                <a:spcPts val="0"/>
              </a:spcAft>
              <a:buSzPts val="1000"/>
              <a:buChar char="●"/>
              <a:defRPr sz="1000"/>
            </a:lvl4pPr>
            <a:lvl5pPr indent="-292100" lvl="4" marL="2286000">
              <a:spcBef>
                <a:spcPts val="0"/>
              </a:spcBef>
              <a:spcAft>
                <a:spcPts val="0"/>
              </a:spcAft>
              <a:buSzPts val="1000"/>
              <a:buChar char="○"/>
              <a:defRPr sz="1000"/>
            </a:lvl5pPr>
            <a:lvl6pPr indent="-292100" lvl="5" marL="2743200">
              <a:spcBef>
                <a:spcPts val="0"/>
              </a:spcBef>
              <a:spcAft>
                <a:spcPts val="0"/>
              </a:spcAft>
              <a:buSzPts val="1000"/>
              <a:buChar char="■"/>
              <a:defRPr sz="1000"/>
            </a:lvl6pPr>
            <a:lvl7pPr indent="-292100" lvl="6" marL="3200400">
              <a:spcBef>
                <a:spcPts val="0"/>
              </a:spcBef>
              <a:spcAft>
                <a:spcPts val="0"/>
              </a:spcAft>
              <a:buSzPts val="1000"/>
              <a:buChar char="●"/>
              <a:defRPr sz="1000"/>
            </a:lvl7pPr>
            <a:lvl8pPr indent="-292100" lvl="7" marL="3657600">
              <a:spcBef>
                <a:spcPts val="0"/>
              </a:spcBef>
              <a:spcAft>
                <a:spcPts val="0"/>
              </a:spcAft>
              <a:buSzPts val="1000"/>
              <a:buChar char="○"/>
              <a:defRPr sz="1000"/>
            </a:lvl8pPr>
            <a:lvl9pPr indent="-292100" lvl="8" marL="4114800">
              <a:spcBef>
                <a:spcPts val="0"/>
              </a:spcBef>
              <a:spcAft>
                <a:spcPts val="0"/>
              </a:spcAft>
              <a:buSzPts val="1000"/>
              <a:buChar char="■"/>
              <a:defRPr sz="1000"/>
            </a:lvl9pPr>
          </a:lstStyle>
          <a:p/>
        </p:txBody>
      </p:sp>
      <p:sp>
        <p:nvSpPr>
          <p:cNvPr id="170" name="Google Shape;170;p25"/>
          <p:cNvSpPr txBox="1"/>
          <p:nvPr>
            <p:ph idx="7" type="subTitle"/>
          </p:nvPr>
        </p:nvSpPr>
        <p:spPr>
          <a:xfrm>
            <a:off x="1716575" y="205550"/>
            <a:ext cx="2855400" cy="292500"/>
          </a:xfrm>
          <a:prstGeom prst="rect">
            <a:avLst/>
          </a:prstGeom>
        </p:spPr>
        <p:txBody>
          <a:bodyPr anchorCtr="0" anchor="t" bIns="91425" lIns="91425" spcFirstLastPara="1" rIns="91425" wrap="square" tIns="91425">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p:txBody>
      </p:sp>
      <p:sp>
        <p:nvSpPr>
          <p:cNvPr id="171" name="Google Shape;171;p25"/>
          <p:cNvSpPr txBox="1"/>
          <p:nvPr>
            <p:ph idx="8" type="subTitle"/>
          </p:nvPr>
        </p:nvSpPr>
        <p:spPr>
          <a:xfrm>
            <a:off x="333925" y="205550"/>
            <a:ext cx="1353300" cy="292500"/>
          </a:xfrm>
          <a:prstGeom prst="rect">
            <a:avLst/>
          </a:prstGeom>
        </p:spPr>
        <p:txBody>
          <a:bodyPr anchorCtr="0" anchor="t" bIns="91425" lIns="91425" spcFirstLastPara="1" rIns="91425" wrap="square" tIns="91425">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type="twoColTx">
  <p:cSld name="TITLE_AND_TWO_COLUMNS">
    <p:bg>
      <p:bgPr>
        <a:solidFill>
          <a:schemeClr val="lt1"/>
        </a:solidFill>
      </p:bgPr>
    </p:bg>
    <p:spTree>
      <p:nvGrpSpPr>
        <p:cNvPr id="172" name="Shape 172"/>
        <p:cNvGrpSpPr/>
        <p:nvPr/>
      </p:nvGrpSpPr>
      <p:grpSpPr>
        <a:xfrm>
          <a:off x="0" y="0"/>
          <a:ext cx="0" cy="0"/>
          <a:chOff x="0" y="0"/>
          <a:chExt cx="0" cy="0"/>
        </a:xfrm>
      </p:grpSpPr>
      <p:grpSp>
        <p:nvGrpSpPr>
          <p:cNvPr id="173" name="Google Shape;173;p26"/>
          <p:cNvGrpSpPr/>
          <p:nvPr/>
        </p:nvGrpSpPr>
        <p:grpSpPr>
          <a:xfrm>
            <a:off x="0" y="-444900"/>
            <a:ext cx="9144000" cy="5588500"/>
            <a:chOff x="0" y="-444900"/>
            <a:chExt cx="9144000" cy="5588500"/>
          </a:xfrm>
        </p:grpSpPr>
        <p:grpSp>
          <p:nvGrpSpPr>
            <p:cNvPr id="174" name="Google Shape;174;p26"/>
            <p:cNvGrpSpPr/>
            <p:nvPr/>
          </p:nvGrpSpPr>
          <p:grpSpPr>
            <a:xfrm>
              <a:off x="0" y="100"/>
              <a:ext cx="9144000" cy="5143500"/>
              <a:chOff x="0" y="100"/>
              <a:chExt cx="9144000" cy="5143500"/>
            </a:xfrm>
          </p:grpSpPr>
          <p:sp>
            <p:nvSpPr>
              <p:cNvPr id="175" name="Google Shape;175;p26"/>
              <p:cNvSpPr/>
              <p:nvPr/>
            </p:nvSpPr>
            <p:spPr>
              <a:xfrm>
                <a:off x="0" y="100"/>
                <a:ext cx="9144000" cy="5143500"/>
              </a:xfrm>
              <a:prstGeom prst="snip1Rect">
                <a:avLst>
                  <a:gd fmla="val 40868"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latin typeface="Inter Tight"/>
                  <a:ea typeface="Inter Tight"/>
                  <a:cs typeface="Inter Tight"/>
                  <a:sym typeface="Inter Tight"/>
                </a:endParaRPr>
              </a:p>
            </p:txBody>
          </p:sp>
          <p:sp>
            <p:nvSpPr>
              <p:cNvPr id="176" name="Google Shape;176;p26"/>
              <p:cNvSpPr/>
              <p:nvPr/>
            </p:nvSpPr>
            <p:spPr>
              <a:xfrm rot="10800000">
                <a:off x="7036475" y="1219850"/>
                <a:ext cx="2107500" cy="18615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latin typeface="Inter Tight"/>
                  <a:ea typeface="Inter Tight"/>
                  <a:cs typeface="Inter Tight"/>
                  <a:sym typeface="Inter Tight"/>
                </a:endParaRPr>
              </a:p>
            </p:txBody>
          </p:sp>
        </p:grpSp>
        <p:sp>
          <p:nvSpPr>
            <p:cNvPr id="177" name="Google Shape;177;p26"/>
            <p:cNvSpPr/>
            <p:nvPr/>
          </p:nvSpPr>
          <p:spPr>
            <a:xfrm flipH="1" rot="4500068">
              <a:off x="7230762" y="-248045"/>
              <a:ext cx="1723726" cy="1714991"/>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2"/>
                  </a:solidFill>
                  <a:latin typeface="Inter Tight SemiBold"/>
                  <a:ea typeface="Inter Tight SemiBold"/>
                  <a:cs typeface="Inter Tight SemiBold"/>
                  <a:sym typeface="Inter Tight SemiBold"/>
                </a:rPr>
                <a:t> </a:t>
              </a:r>
              <a:endParaRPr>
                <a:solidFill>
                  <a:schemeClr val="lt2"/>
                </a:solidFill>
                <a:latin typeface="Inter Tight SemiBold"/>
                <a:ea typeface="Inter Tight SemiBold"/>
                <a:cs typeface="Inter Tight SemiBold"/>
                <a:sym typeface="Inter Tight SemiBold"/>
              </a:endParaRPr>
            </a:p>
          </p:txBody>
        </p:sp>
      </p:grpSp>
      <p:sp>
        <p:nvSpPr>
          <p:cNvPr id="178" name="Google Shape;178;p26"/>
          <p:cNvSpPr txBox="1"/>
          <p:nvPr>
            <p:ph idx="12" type="sldNum"/>
          </p:nvPr>
        </p:nvSpPr>
        <p:spPr>
          <a:xfrm>
            <a:off x="8260675" y="205550"/>
            <a:ext cx="548700" cy="2925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79" name="Google Shape;179;p26"/>
          <p:cNvSpPr txBox="1"/>
          <p:nvPr>
            <p:ph type="title"/>
          </p:nvPr>
        </p:nvSpPr>
        <p:spPr>
          <a:xfrm>
            <a:off x="2479675" y="1637413"/>
            <a:ext cx="4184700" cy="5727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180" name="Google Shape;180;p26"/>
          <p:cNvSpPr txBox="1"/>
          <p:nvPr>
            <p:ph idx="1" type="body"/>
          </p:nvPr>
        </p:nvSpPr>
        <p:spPr>
          <a:xfrm>
            <a:off x="2479675" y="2291377"/>
            <a:ext cx="4184700" cy="2288100"/>
          </a:xfrm>
          <a:prstGeom prst="rect">
            <a:avLst/>
          </a:prstGeom>
        </p:spPr>
        <p:txBody>
          <a:bodyPr anchorCtr="0" anchor="t" bIns="91425" lIns="91425" spcFirstLastPara="1" rIns="91425" wrap="square" tIns="91425">
            <a:spAutoFit/>
          </a:bodyPr>
          <a:lstStyle>
            <a:lvl1pPr indent="-336550" lvl="0" marL="457200">
              <a:spcBef>
                <a:spcPts val="0"/>
              </a:spcBef>
              <a:spcAft>
                <a:spcPts val="0"/>
              </a:spcAft>
              <a:buClr>
                <a:schemeClr val="lt1"/>
              </a:buClr>
              <a:buSzPts val="1700"/>
              <a:buChar char="●"/>
              <a:defRPr>
                <a:solidFill>
                  <a:schemeClr val="lt1"/>
                </a:solidFill>
              </a:defRPr>
            </a:lvl1pPr>
            <a:lvl2pPr indent="-336550" lvl="1" marL="914400">
              <a:spcBef>
                <a:spcPts val="0"/>
              </a:spcBef>
              <a:spcAft>
                <a:spcPts val="0"/>
              </a:spcAft>
              <a:buClr>
                <a:schemeClr val="lt1"/>
              </a:buClr>
              <a:buSzPts val="1700"/>
              <a:buChar char="○"/>
              <a:defRPr>
                <a:solidFill>
                  <a:schemeClr val="lt1"/>
                </a:solidFill>
              </a:defRPr>
            </a:lvl2pPr>
            <a:lvl3pPr indent="-336550" lvl="2" marL="1371600">
              <a:spcBef>
                <a:spcPts val="0"/>
              </a:spcBef>
              <a:spcAft>
                <a:spcPts val="0"/>
              </a:spcAft>
              <a:buClr>
                <a:schemeClr val="lt1"/>
              </a:buClr>
              <a:buSzPts val="1700"/>
              <a:buChar char="■"/>
              <a:defRPr>
                <a:solidFill>
                  <a:schemeClr val="lt1"/>
                </a:solidFill>
              </a:defRPr>
            </a:lvl3pPr>
            <a:lvl4pPr indent="-336550" lvl="3" marL="1828800">
              <a:spcBef>
                <a:spcPts val="0"/>
              </a:spcBef>
              <a:spcAft>
                <a:spcPts val="0"/>
              </a:spcAft>
              <a:buClr>
                <a:schemeClr val="lt1"/>
              </a:buClr>
              <a:buSzPts val="1700"/>
              <a:buChar char="●"/>
              <a:defRPr>
                <a:solidFill>
                  <a:schemeClr val="lt1"/>
                </a:solidFill>
              </a:defRPr>
            </a:lvl4pPr>
            <a:lvl5pPr indent="-336550" lvl="4" marL="2286000">
              <a:spcBef>
                <a:spcPts val="0"/>
              </a:spcBef>
              <a:spcAft>
                <a:spcPts val="0"/>
              </a:spcAft>
              <a:buClr>
                <a:schemeClr val="lt1"/>
              </a:buClr>
              <a:buSzPts val="1700"/>
              <a:buChar char="○"/>
              <a:defRPr>
                <a:solidFill>
                  <a:schemeClr val="lt1"/>
                </a:solidFill>
              </a:defRPr>
            </a:lvl5pPr>
            <a:lvl6pPr indent="-336550" lvl="5" marL="2743200">
              <a:spcBef>
                <a:spcPts val="0"/>
              </a:spcBef>
              <a:spcAft>
                <a:spcPts val="0"/>
              </a:spcAft>
              <a:buClr>
                <a:schemeClr val="lt1"/>
              </a:buClr>
              <a:buSzPts val="1700"/>
              <a:buChar char="■"/>
              <a:defRPr>
                <a:solidFill>
                  <a:schemeClr val="lt1"/>
                </a:solidFill>
              </a:defRPr>
            </a:lvl6pPr>
            <a:lvl7pPr indent="-336550" lvl="6" marL="3200400">
              <a:spcBef>
                <a:spcPts val="0"/>
              </a:spcBef>
              <a:spcAft>
                <a:spcPts val="0"/>
              </a:spcAft>
              <a:buClr>
                <a:schemeClr val="lt1"/>
              </a:buClr>
              <a:buSzPts val="1700"/>
              <a:buChar char="●"/>
              <a:defRPr>
                <a:solidFill>
                  <a:schemeClr val="lt1"/>
                </a:solidFill>
              </a:defRPr>
            </a:lvl7pPr>
            <a:lvl8pPr indent="-336550" lvl="7" marL="3657600">
              <a:spcBef>
                <a:spcPts val="0"/>
              </a:spcBef>
              <a:spcAft>
                <a:spcPts val="0"/>
              </a:spcAft>
              <a:buClr>
                <a:schemeClr val="lt1"/>
              </a:buClr>
              <a:buSzPts val="1700"/>
              <a:buChar char="○"/>
              <a:defRPr>
                <a:solidFill>
                  <a:schemeClr val="lt1"/>
                </a:solidFill>
              </a:defRPr>
            </a:lvl8pPr>
            <a:lvl9pPr indent="-336550" lvl="8" marL="4114800">
              <a:spcBef>
                <a:spcPts val="0"/>
              </a:spcBef>
              <a:spcAft>
                <a:spcPts val="0"/>
              </a:spcAft>
              <a:buClr>
                <a:schemeClr val="lt1"/>
              </a:buClr>
              <a:buSzPts val="1700"/>
              <a:buChar char="■"/>
              <a:defRPr>
                <a:solidFill>
                  <a:schemeClr val="lt1"/>
                </a:solidFill>
              </a:defRPr>
            </a:lvl9pPr>
          </a:lstStyle>
          <a:p/>
        </p:txBody>
      </p:sp>
      <p:sp>
        <p:nvSpPr>
          <p:cNvPr id="181" name="Google Shape;181;p26"/>
          <p:cNvSpPr txBox="1"/>
          <p:nvPr>
            <p:ph idx="2" type="subTitle"/>
          </p:nvPr>
        </p:nvSpPr>
        <p:spPr>
          <a:xfrm>
            <a:off x="1716575" y="205550"/>
            <a:ext cx="2855400" cy="2925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1pPr>
            <a:lvl2pPr lvl="1">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2pPr>
            <a:lvl3pPr lvl="2">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3pPr>
            <a:lvl4pPr lvl="3">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4pPr>
            <a:lvl5pPr lvl="4">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5pPr>
            <a:lvl6pPr lvl="5">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6pPr>
            <a:lvl7pPr lvl="6">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7pPr>
            <a:lvl8pPr lvl="7">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8pPr>
            <a:lvl9pPr lvl="8">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9pPr>
          </a:lstStyle>
          <a:p/>
        </p:txBody>
      </p:sp>
      <p:sp>
        <p:nvSpPr>
          <p:cNvPr id="182" name="Google Shape;182;p26"/>
          <p:cNvSpPr txBox="1"/>
          <p:nvPr>
            <p:ph idx="3" type="subTitle"/>
          </p:nvPr>
        </p:nvSpPr>
        <p:spPr>
          <a:xfrm>
            <a:off x="333925" y="205550"/>
            <a:ext cx="1353300" cy="2925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1pPr>
            <a:lvl2pPr lvl="1">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2pPr>
            <a:lvl3pPr lvl="2">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3pPr>
            <a:lvl4pPr lvl="3">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4pPr>
            <a:lvl5pPr lvl="4">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5pPr>
            <a:lvl6pPr lvl="5">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6pPr>
            <a:lvl7pPr lvl="6">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7pPr>
            <a:lvl8pPr lvl="7">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8pPr>
            <a:lvl9pPr lvl="8">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type="titleOnly">
  <p:cSld name="TITLE_ONLY">
    <p:bg>
      <p:bgPr>
        <a:solidFill>
          <a:schemeClr val="lt1"/>
        </a:solidFill>
      </p:bgPr>
    </p:bg>
    <p:spTree>
      <p:nvGrpSpPr>
        <p:cNvPr id="183" name="Shape 183"/>
        <p:cNvGrpSpPr/>
        <p:nvPr/>
      </p:nvGrpSpPr>
      <p:grpSpPr>
        <a:xfrm>
          <a:off x="0" y="0"/>
          <a:ext cx="0" cy="0"/>
          <a:chOff x="0" y="0"/>
          <a:chExt cx="0" cy="0"/>
        </a:xfrm>
      </p:grpSpPr>
      <p:sp>
        <p:nvSpPr>
          <p:cNvPr id="184" name="Google Shape;184;p27"/>
          <p:cNvSpPr/>
          <p:nvPr>
            <p:ph idx="2" type="pic"/>
          </p:nvPr>
        </p:nvSpPr>
        <p:spPr>
          <a:xfrm rot="299866">
            <a:off x="764484" y="2679783"/>
            <a:ext cx="1938771" cy="1938771"/>
          </a:xfrm>
          <a:prstGeom prst="snip1Rect">
            <a:avLst>
              <a:gd fmla="val 16667" name="adj"/>
            </a:avLst>
          </a:prstGeom>
          <a:noFill/>
          <a:ln>
            <a:noFill/>
          </a:ln>
        </p:spPr>
      </p:sp>
      <p:sp>
        <p:nvSpPr>
          <p:cNvPr id="185" name="Google Shape;185;p27"/>
          <p:cNvSpPr/>
          <p:nvPr>
            <p:ph idx="3" type="pic"/>
          </p:nvPr>
        </p:nvSpPr>
        <p:spPr>
          <a:xfrm rot="-299913">
            <a:off x="3602840" y="2620826"/>
            <a:ext cx="1938472" cy="1938472"/>
          </a:xfrm>
          <a:prstGeom prst="snip1Rect">
            <a:avLst>
              <a:gd fmla="val 16667" name="adj"/>
            </a:avLst>
          </a:prstGeom>
          <a:noFill/>
          <a:ln>
            <a:noFill/>
          </a:ln>
        </p:spPr>
      </p:sp>
      <p:sp>
        <p:nvSpPr>
          <p:cNvPr id="186" name="Google Shape;186;p27"/>
          <p:cNvSpPr/>
          <p:nvPr>
            <p:ph idx="4" type="pic"/>
          </p:nvPr>
        </p:nvSpPr>
        <p:spPr>
          <a:xfrm rot="299913">
            <a:off x="6440891" y="2679947"/>
            <a:ext cx="1938472" cy="1938472"/>
          </a:xfrm>
          <a:prstGeom prst="snip1Rect">
            <a:avLst>
              <a:gd fmla="val 16667" name="adj"/>
            </a:avLst>
          </a:prstGeom>
          <a:noFill/>
          <a:ln>
            <a:noFill/>
          </a:ln>
        </p:spPr>
      </p:sp>
      <p:sp>
        <p:nvSpPr>
          <p:cNvPr id="187" name="Google Shape;187;p27"/>
          <p:cNvSpPr txBox="1"/>
          <p:nvPr>
            <p:ph idx="12" type="sldNum"/>
          </p:nvPr>
        </p:nvSpPr>
        <p:spPr>
          <a:xfrm>
            <a:off x="8260675" y="205550"/>
            <a:ext cx="548700" cy="2925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88" name="Google Shape;188;p27"/>
          <p:cNvSpPr txBox="1"/>
          <p:nvPr>
            <p:ph idx="1" type="subTitle"/>
          </p:nvPr>
        </p:nvSpPr>
        <p:spPr>
          <a:xfrm>
            <a:off x="381063" y="1182922"/>
            <a:ext cx="2705400" cy="354000"/>
          </a:xfrm>
          <a:prstGeom prst="rect">
            <a:avLst/>
          </a:prstGeom>
        </p:spPr>
        <p:txBody>
          <a:bodyPr anchorCtr="0" anchor="t" bIns="91425" lIns="91425" spcFirstLastPara="1" rIns="91425" wrap="square" tIns="91425">
            <a:spAutoFit/>
          </a:bodyPr>
          <a:lstStyle>
            <a:lvl1pPr lvl="0">
              <a:spcBef>
                <a:spcPts val="0"/>
              </a:spcBef>
              <a:spcAft>
                <a:spcPts val="0"/>
              </a:spcAft>
              <a:buSzPts val="1100"/>
              <a:buFont typeface="Inter Tight Medium"/>
              <a:buNone/>
              <a:defRPr sz="1100">
                <a:latin typeface="Inter Tight Medium"/>
                <a:ea typeface="Inter Tight Medium"/>
                <a:cs typeface="Inter Tight Medium"/>
                <a:sym typeface="Inter Tight Medium"/>
              </a:defRPr>
            </a:lvl1pPr>
            <a:lvl2pPr lvl="1">
              <a:spcBef>
                <a:spcPts val="0"/>
              </a:spcBef>
              <a:spcAft>
                <a:spcPts val="0"/>
              </a:spcAft>
              <a:buSzPts val="1100"/>
              <a:buFont typeface="Inter Tight Medium"/>
              <a:buNone/>
              <a:defRPr sz="1100">
                <a:latin typeface="Inter Tight Medium"/>
                <a:ea typeface="Inter Tight Medium"/>
                <a:cs typeface="Inter Tight Medium"/>
                <a:sym typeface="Inter Tight Medium"/>
              </a:defRPr>
            </a:lvl2pPr>
            <a:lvl3pPr lvl="2">
              <a:spcBef>
                <a:spcPts val="0"/>
              </a:spcBef>
              <a:spcAft>
                <a:spcPts val="0"/>
              </a:spcAft>
              <a:buSzPts val="1100"/>
              <a:buFont typeface="Inter Tight Medium"/>
              <a:buNone/>
              <a:defRPr sz="1100">
                <a:latin typeface="Inter Tight Medium"/>
                <a:ea typeface="Inter Tight Medium"/>
                <a:cs typeface="Inter Tight Medium"/>
                <a:sym typeface="Inter Tight Medium"/>
              </a:defRPr>
            </a:lvl3pPr>
            <a:lvl4pPr lvl="3">
              <a:spcBef>
                <a:spcPts val="0"/>
              </a:spcBef>
              <a:spcAft>
                <a:spcPts val="0"/>
              </a:spcAft>
              <a:buSzPts val="1100"/>
              <a:buFont typeface="Inter Tight Medium"/>
              <a:buNone/>
              <a:defRPr sz="1100">
                <a:latin typeface="Inter Tight Medium"/>
                <a:ea typeface="Inter Tight Medium"/>
                <a:cs typeface="Inter Tight Medium"/>
                <a:sym typeface="Inter Tight Medium"/>
              </a:defRPr>
            </a:lvl4pPr>
            <a:lvl5pPr lvl="4">
              <a:spcBef>
                <a:spcPts val="0"/>
              </a:spcBef>
              <a:spcAft>
                <a:spcPts val="0"/>
              </a:spcAft>
              <a:buSzPts val="1100"/>
              <a:buFont typeface="Inter Tight Medium"/>
              <a:buNone/>
              <a:defRPr sz="1100">
                <a:latin typeface="Inter Tight Medium"/>
                <a:ea typeface="Inter Tight Medium"/>
                <a:cs typeface="Inter Tight Medium"/>
                <a:sym typeface="Inter Tight Medium"/>
              </a:defRPr>
            </a:lvl5pPr>
            <a:lvl6pPr lvl="5">
              <a:spcBef>
                <a:spcPts val="0"/>
              </a:spcBef>
              <a:spcAft>
                <a:spcPts val="0"/>
              </a:spcAft>
              <a:buSzPts val="1100"/>
              <a:buFont typeface="Inter Tight Medium"/>
              <a:buNone/>
              <a:defRPr sz="1100">
                <a:latin typeface="Inter Tight Medium"/>
                <a:ea typeface="Inter Tight Medium"/>
                <a:cs typeface="Inter Tight Medium"/>
                <a:sym typeface="Inter Tight Medium"/>
              </a:defRPr>
            </a:lvl6pPr>
            <a:lvl7pPr lvl="6">
              <a:spcBef>
                <a:spcPts val="0"/>
              </a:spcBef>
              <a:spcAft>
                <a:spcPts val="0"/>
              </a:spcAft>
              <a:buSzPts val="1100"/>
              <a:buFont typeface="Inter Tight Medium"/>
              <a:buNone/>
              <a:defRPr sz="1100">
                <a:latin typeface="Inter Tight Medium"/>
                <a:ea typeface="Inter Tight Medium"/>
                <a:cs typeface="Inter Tight Medium"/>
                <a:sym typeface="Inter Tight Medium"/>
              </a:defRPr>
            </a:lvl7pPr>
            <a:lvl8pPr lvl="7">
              <a:spcBef>
                <a:spcPts val="0"/>
              </a:spcBef>
              <a:spcAft>
                <a:spcPts val="0"/>
              </a:spcAft>
              <a:buSzPts val="1100"/>
              <a:buFont typeface="Inter Tight Medium"/>
              <a:buNone/>
              <a:defRPr sz="1100">
                <a:latin typeface="Inter Tight Medium"/>
                <a:ea typeface="Inter Tight Medium"/>
                <a:cs typeface="Inter Tight Medium"/>
                <a:sym typeface="Inter Tight Medium"/>
              </a:defRPr>
            </a:lvl8pPr>
            <a:lvl9pPr lvl="8">
              <a:spcBef>
                <a:spcPts val="0"/>
              </a:spcBef>
              <a:spcAft>
                <a:spcPts val="0"/>
              </a:spcAft>
              <a:buSzPts val="1100"/>
              <a:buFont typeface="Inter Tight Medium"/>
              <a:buNone/>
              <a:defRPr sz="1100">
                <a:latin typeface="Inter Tight Medium"/>
                <a:ea typeface="Inter Tight Medium"/>
                <a:cs typeface="Inter Tight Medium"/>
                <a:sym typeface="Inter Tight Medium"/>
              </a:defRPr>
            </a:lvl9pPr>
          </a:lstStyle>
          <a:p/>
        </p:txBody>
      </p:sp>
      <p:sp>
        <p:nvSpPr>
          <p:cNvPr id="189" name="Google Shape;189;p27"/>
          <p:cNvSpPr txBox="1"/>
          <p:nvPr>
            <p:ph idx="5" type="body"/>
          </p:nvPr>
        </p:nvSpPr>
        <p:spPr>
          <a:xfrm>
            <a:off x="381063" y="1521625"/>
            <a:ext cx="2705400" cy="646500"/>
          </a:xfrm>
          <a:prstGeom prst="rect">
            <a:avLst/>
          </a:prstGeom>
        </p:spPr>
        <p:txBody>
          <a:bodyPr anchorCtr="0" anchor="t" bIns="91425" lIns="91425" spcFirstLastPara="1" rIns="91425" wrap="square" tIns="91425">
            <a:spAutoFit/>
          </a:bodyPr>
          <a:lstStyle>
            <a:lvl1pPr indent="-292100" lvl="0" marL="457200">
              <a:spcBef>
                <a:spcPts val="0"/>
              </a:spcBef>
              <a:spcAft>
                <a:spcPts val="0"/>
              </a:spcAft>
              <a:buSzPts val="1000"/>
              <a:buChar char="●"/>
              <a:defRPr sz="1000"/>
            </a:lvl1pPr>
            <a:lvl2pPr indent="-292100" lvl="1" marL="914400">
              <a:spcBef>
                <a:spcPts val="0"/>
              </a:spcBef>
              <a:spcAft>
                <a:spcPts val="0"/>
              </a:spcAft>
              <a:buSzPts val="1000"/>
              <a:buChar char="○"/>
              <a:defRPr sz="1000"/>
            </a:lvl2pPr>
            <a:lvl3pPr indent="-292100" lvl="2" marL="1371600">
              <a:spcBef>
                <a:spcPts val="0"/>
              </a:spcBef>
              <a:spcAft>
                <a:spcPts val="0"/>
              </a:spcAft>
              <a:buSzPts val="1000"/>
              <a:buChar char="■"/>
              <a:defRPr sz="1000"/>
            </a:lvl3pPr>
            <a:lvl4pPr indent="-292100" lvl="3" marL="1828800">
              <a:spcBef>
                <a:spcPts val="0"/>
              </a:spcBef>
              <a:spcAft>
                <a:spcPts val="0"/>
              </a:spcAft>
              <a:buSzPts val="1000"/>
              <a:buChar char="●"/>
              <a:defRPr sz="1000"/>
            </a:lvl4pPr>
            <a:lvl5pPr indent="-292100" lvl="4" marL="2286000">
              <a:spcBef>
                <a:spcPts val="0"/>
              </a:spcBef>
              <a:spcAft>
                <a:spcPts val="0"/>
              </a:spcAft>
              <a:buSzPts val="1000"/>
              <a:buChar char="○"/>
              <a:defRPr sz="1000"/>
            </a:lvl5pPr>
            <a:lvl6pPr indent="-292100" lvl="5" marL="2743200">
              <a:spcBef>
                <a:spcPts val="0"/>
              </a:spcBef>
              <a:spcAft>
                <a:spcPts val="0"/>
              </a:spcAft>
              <a:buSzPts val="1000"/>
              <a:buChar char="■"/>
              <a:defRPr sz="1000"/>
            </a:lvl6pPr>
            <a:lvl7pPr indent="-292100" lvl="6" marL="3200400">
              <a:spcBef>
                <a:spcPts val="0"/>
              </a:spcBef>
              <a:spcAft>
                <a:spcPts val="0"/>
              </a:spcAft>
              <a:buSzPts val="1000"/>
              <a:buChar char="●"/>
              <a:defRPr sz="1000"/>
            </a:lvl7pPr>
            <a:lvl8pPr indent="-292100" lvl="7" marL="3657600">
              <a:spcBef>
                <a:spcPts val="0"/>
              </a:spcBef>
              <a:spcAft>
                <a:spcPts val="0"/>
              </a:spcAft>
              <a:buSzPts val="1000"/>
              <a:buChar char="○"/>
              <a:defRPr sz="1000"/>
            </a:lvl8pPr>
            <a:lvl9pPr indent="-292100" lvl="8" marL="4114800">
              <a:spcBef>
                <a:spcPts val="0"/>
              </a:spcBef>
              <a:spcAft>
                <a:spcPts val="0"/>
              </a:spcAft>
              <a:buSzPts val="1000"/>
              <a:buChar char="■"/>
              <a:defRPr sz="1000"/>
            </a:lvl9pPr>
          </a:lstStyle>
          <a:p/>
        </p:txBody>
      </p:sp>
      <p:sp>
        <p:nvSpPr>
          <p:cNvPr id="190" name="Google Shape;190;p27"/>
          <p:cNvSpPr txBox="1"/>
          <p:nvPr>
            <p:ph idx="6" type="subTitle"/>
          </p:nvPr>
        </p:nvSpPr>
        <p:spPr>
          <a:xfrm>
            <a:off x="3219300" y="1182922"/>
            <a:ext cx="2705400" cy="354000"/>
          </a:xfrm>
          <a:prstGeom prst="rect">
            <a:avLst/>
          </a:prstGeom>
        </p:spPr>
        <p:txBody>
          <a:bodyPr anchorCtr="0" anchor="t" bIns="91425" lIns="91425" spcFirstLastPara="1" rIns="91425" wrap="square" tIns="91425">
            <a:spAutoFit/>
          </a:bodyPr>
          <a:lstStyle>
            <a:lvl1pPr lvl="0">
              <a:spcBef>
                <a:spcPts val="0"/>
              </a:spcBef>
              <a:spcAft>
                <a:spcPts val="0"/>
              </a:spcAft>
              <a:buSzPts val="1100"/>
              <a:buFont typeface="Inter Tight Medium"/>
              <a:buNone/>
              <a:defRPr sz="1100">
                <a:latin typeface="Inter Tight Medium"/>
                <a:ea typeface="Inter Tight Medium"/>
                <a:cs typeface="Inter Tight Medium"/>
                <a:sym typeface="Inter Tight Medium"/>
              </a:defRPr>
            </a:lvl1pPr>
            <a:lvl2pPr lvl="1">
              <a:spcBef>
                <a:spcPts val="0"/>
              </a:spcBef>
              <a:spcAft>
                <a:spcPts val="0"/>
              </a:spcAft>
              <a:buSzPts val="1100"/>
              <a:buFont typeface="Inter Tight Medium"/>
              <a:buNone/>
              <a:defRPr sz="1100">
                <a:latin typeface="Inter Tight Medium"/>
                <a:ea typeface="Inter Tight Medium"/>
                <a:cs typeface="Inter Tight Medium"/>
                <a:sym typeface="Inter Tight Medium"/>
              </a:defRPr>
            </a:lvl2pPr>
            <a:lvl3pPr lvl="2">
              <a:spcBef>
                <a:spcPts val="0"/>
              </a:spcBef>
              <a:spcAft>
                <a:spcPts val="0"/>
              </a:spcAft>
              <a:buSzPts val="1100"/>
              <a:buFont typeface="Inter Tight Medium"/>
              <a:buNone/>
              <a:defRPr sz="1100">
                <a:latin typeface="Inter Tight Medium"/>
                <a:ea typeface="Inter Tight Medium"/>
                <a:cs typeface="Inter Tight Medium"/>
                <a:sym typeface="Inter Tight Medium"/>
              </a:defRPr>
            </a:lvl3pPr>
            <a:lvl4pPr lvl="3">
              <a:spcBef>
                <a:spcPts val="0"/>
              </a:spcBef>
              <a:spcAft>
                <a:spcPts val="0"/>
              </a:spcAft>
              <a:buSzPts val="1100"/>
              <a:buFont typeface="Inter Tight Medium"/>
              <a:buNone/>
              <a:defRPr sz="1100">
                <a:latin typeface="Inter Tight Medium"/>
                <a:ea typeface="Inter Tight Medium"/>
                <a:cs typeface="Inter Tight Medium"/>
                <a:sym typeface="Inter Tight Medium"/>
              </a:defRPr>
            </a:lvl4pPr>
            <a:lvl5pPr lvl="4">
              <a:spcBef>
                <a:spcPts val="0"/>
              </a:spcBef>
              <a:spcAft>
                <a:spcPts val="0"/>
              </a:spcAft>
              <a:buSzPts val="1100"/>
              <a:buFont typeface="Inter Tight Medium"/>
              <a:buNone/>
              <a:defRPr sz="1100">
                <a:latin typeface="Inter Tight Medium"/>
                <a:ea typeface="Inter Tight Medium"/>
                <a:cs typeface="Inter Tight Medium"/>
                <a:sym typeface="Inter Tight Medium"/>
              </a:defRPr>
            </a:lvl5pPr>
            <a:lvl6pPr lvl="5">
              <a:spcBef>
                <a:spcPts val="0"/>
              </a:spcBef>
              <a:spcAft>
                <a:spcPts val="0"/>
              </a:spcAft>
              <a:buSzPts val="1100"/>
              <a:buFont typeface="Inter Tight Medium"/>
              <a:buNone/>
              <a:defRPr sz="1100">
                <a:latin typeface="Inter Tight Medium"/>
                <a:ea typeface="Inter Tight Medium"/>
                <a:cs typeface="Inter Tight Medium"/>
                <a:sym typeface="Inter Tight Medium"/>
              </a:defRPr>
            </a:lvl6pPr>
            <a:lvl7pPr lvl="6">
              <a:spcBef>
                <a:spcPts val="0"/>
              </a:spcBef>
              <a:spcAft>
                <a:spcPts val="0"/>
              </a:spcAft>
              <a:buSzPts val="1100"/>
              <a:buFont typeface="Inter Tight Medium"/>
              <a:buNone/>
              <a:defRPr sz="1100">
                <a:latin typeface="Inter Tight Medium"/>
                <a:ea typeface="Inter Tight Medium"/>
                <a:cs typeface="Inter Tight Medium"/>
                <a:sym typeface="Inter Tight Medium"/>
              </a:defRPr>
            </a:lvl7pPr>
            <a:lvl8pPr lvl="7">
              <a:spcBef>
                <a:spcPts val="0"/>
              </a:spcBef>
              <a:spcAft>
                <a:spcPts val="0"/>
              </a:spcAft>
              <a:buSzPts val="1100"/>
              <a:buFont typeface="Inter Tight Medium"/>
              <a:buNone/>
              <a:defRPr sz="1100">
                <a:latin typeface="Inter Tight Medium"/>
                <a:ea typeface="Inter Tight Medium"/>
                <a:cs typeface="Inter Tight Medium"/>
                <a:sym typeface="Inter Tight Medium"/>
              </a:defRPr>
            </a:lvl8pPr>
            <a:lvl9pPr lvl="8">
              <a:spcBef>
                <a:spcPts val="0"/>
              </a:spcBef>
              <a:spcAft>
                <a:spcPts val="0"/>
              </a:spcAft>
              <a:buSzPts val="1100"/>
              <a:buFont typeface="Inter Tight Medium"/>
              <a:buNone/>
              <a:defRPr sz="1100">
                <a:latin typeface="Inter Tight Medium"/>
                <a:ea typeface="Inter Tight Medium"/>
                <a:cs typeface="Inter Tight Medium"/>
                <a:sym typeface="Inter Tight Medium"/>
              </a:defRPr>
            </a:lvl9pPr>
          </a:lstStyle>
          <a:p/>
        </p:txBody>
      </p:sp>
      <p:sp>
        <p:nvSpPr>
          <p:cNvPr id="191" name="Google Shape;191;p27"/>
          <p:cNvSpPr txBox="1"/>
          <p:nvPr>
            <p:ph idx="7" type="body"/>
          </p:nvPr>
        </p:nvSpPr>
        <p:spPr>
          <a:xfrm>
            <a:off x="3219300" y="1521625"/>
            <a:ext cx="2705400" cy="646500"/>
          </a:xfrm>
          <a:prstGeom prst="rect">
            <a:avLst/>
          </a:prstGeom>
        </p:spPr>
        <p:txBody>
          <a:bodyPr anchorCtr="0" anchor="t" bIns="91425" lIns="91425" spcFirstLastPara="1" rIns="91425" wrap="square" tIns="91425">
            <a:spAutoFit/>
          </a:bodyPr>
          <a:lstStyle>
            <a:lvl1pPr indent="-292100" lvl="0" marL="457200">
              <a:spcBef>
                <a:spcPts val="0"/>
              </a:spcBef>
              <a:spcAft>
                <a:spcPts val="0"/>
              </a:spcAft>
              <a:buSzPts val="1000"/>
              <a:buChar char="●"/>
              <a:defRPr sz="1000"/>
            </a:lvl1pPr>
            <a:lvl2pPr indent="-292100" lvl="1" marL="914400">
              <a:spcBef>
                <a:spcPts val="0"/>
              </a:spcBef>
              <a:spcAft>
                <a:spcPts val="0"/>
              </a:spcAft>
              <a:buSzPts val="1000"/>
              <a:buChar char="○"/>
              <a:defRPr sz="1000"/>
            </a:lvl2pPr>
            <a:lvl3pPr indent="-292100" lvl="2" marL="1371600">
              <a:spcBef>
                <a:spcPts val="0"/>
              </a:spcBef>
              <a:spcAft>
                <a:spcPts val="0"/>
              </a:spcAft>
              <a:buSzPts val="1000"/>
              <a:buChar char="■"/>
              <a:defRPr sz="1000"/>
            </a:lvl3pPr>
            <a:lvl4pPr indent="-292100" lvl="3" marL="1828800">
              <a:spcBef>
                <a:spcPts val="0"/>
              </a:spcBef>
              <a:spcAft>
                <a:spcPts val="0"/>
              </a:spcAft>
              <a:buSzPts val="1000"/>
              <a:buChar char="●"/>
              <a:defRPr sz="1000"/>
            </a:lvl4pPr>
            <a:lvl5pPr indent="-292100" lvl="4" marL="2286000">
              <a:spcBef>
                <a:spcPts val="0"/>
              </a:spcBef>
              <a:spcAft>
                <a:spcPts val="0"/>
              </a:spcAft>
              <a:buSzPts val="1000"/>
              <a:buChar char="○"/>
              <a:defRPr sz="1000"/>
            </a:lvl5pPr>
            <a:lvl6pPr indent="-292100" lvl="5" marL="2743200">
              <a:spcBef>
                <a:spcPts val="0"/>
              </a:spcBef>
              <a:spcAft>
                <a:spcPts val="0"/>
              </a:spcAft>
              <a:buSzPts val="1000"/>
              <a:buChar char="■"/>
              <a:defRPr sz="1000"/>
            </a:lvl6pPr>
            <a:lvl7pPr indent="-292100" lvl="6" marL="3200400">
              <a:spcBef>
                <a:spcPts val="0"/>
              </a:spcBef>
              <a:spcAft>
                <a:spcPts val="0"/>
              </a:spcAft>
              <a:buSzPts val="1000"/>
              <a:buChar char="●"/>
              <a:defRPr sz="1000"/>
            </a:lvl7pPr>
            <a:lvl8pPr indent="-292100" lvl="7" marL="3657600">
              <a:spcBef>
                <a:spcPts val="0"/>
              </a:spcBef>
              <a:spcAft>
                <a:spcPts val="0"/>
              </a:spcAft>
              <a:buSzPts val="1000"/>
              <a:buChar char="○"/>
              <a:defRPr sz="1000"/>
            </a:lvl8pPr>
            <a:lvl9pPr indent="-292100" lvl="8" marL="4114800">
              <a:spcBef>
                <a:spcPts val="0"/>
              </a:spcBef>
              <a:spcAft>
                <a:spcPts val="0"/>
              </a:spcAft>
              <a:buSzPts val="1000"/>
              <a:buChar char="■"/>
              <a:defRPr sz="1000"/>
            </a:lvl9pPr>
          </a:lstStyle>
          <a:p/>
        </p:txBody>
      </p:sp>
      <p:sp>
        <p:nvSpPr>
          <p:cNvPr id="192" name="Google Shape;192;p27"/>
          <p:cNvSpPr txBox="1"/>
          <p:nvPr>
            <p:ph idx="8" type="subTitle"/>
          </p:nvPr>
        </p:nvSpPr>
        <p:spPr>
          <a:xfrm>
            <a:off x="6057538" y="1182922"/>
            <a:ext cx="2705400" cy="354000"/>
          </a:xfrm>
          <a:prstGeom prst="rect">
            <a:avLst/>
          </a:prstGeom>
        </p:spPr>
        <p:txBody>
          <a:bodyPr anchorCtr="0" anchor="t" bIns="91425" lIns="91425" spcFirstLastPara="1" rIns="91425" wrap="square" tIns="91425">
            <a:spAutoFit/>
          </a:bodyPr>
          <a:lstStyle>
            <a:lvl1pPr lvl="0">
              <a:spcBef>
                <a:spcPts val="0"/>
              </a:spcBef>
              <a:spcAft>
                <a:spcPts val="0"/>
              </a:spcAft>
              <a:buSzPts val="1100"/>
              <a:buFont typeface="Inter Tight Medium"/>
              <a:buNone/>
              <a:defRPr sz="1100">
                <a:latin typeface="Inter Tight Medium"/>
                <a:ea typeface="Inter Tight Medium"/>
                <a:cs typeface="Inter Tight Medium"/>
                <a:sym typeface="Inter Tight Medium"/>
              </a:defRPr>
            </a:lvl1pPr>
            <a:lvl2pPr lvl="1">
              <a:spcBef>
                <a:spcPts val="0"/>
              </a:spcBef>
              <a:spcAft>
                <a:spcPts val="0"/>
              </a:spcAft>
              <a:buSzPts val="1100"/>
              <a:buFont typeface="Inter Tight Medium"/>
              <a:buNone/>
              <a:defRPr sz="1100">
                <a:latin typeface="Inter Tight Medium"/>
                <a:ea typeface="Inter Tight Medium"/>
                <a:cs typeface="Inter Tight Medium"/>
                <a:sym typeface="Inter Tight Medium"/>
              </a:defRPr>
            </a:lvl2pPr>
            <a:lvl3pPr lvl="2">
              <a:spcBef>
                <a:spcPts val="0"/>
              </a:spcBef>
              <a:spcAft>
                <a:spcPts val="0"/>
              </a:spcAft>
              <a:buSzPts val="1100"/>
              <a:buFont typeface="Inter Tight Medium"/>
              <a:buNone/>
              <a:defRPr sz="1100">
                <a:latin typeface="Inter Tight Medium"/>
                <a:ea typeface="Inter Tight Medium"/>
                <a:cs typeface="Inter Tight Medium"/>
                <a:sym typeface="Inter Tight Medium"/>
              </a:defRPr>
            </a:lvl3pPr>
            <a:lvl4pPr lvl="3">
              <a:spcBef>
                <a:spcPts val="0"/>
              </a:spcBef>
              <a:spcAft>
                <a:spcPts val="0"/>
              </a:spcAft>
              <a:buSzPts val="1100"/>
              <a:buFont typeface="Inter Tight Medium"/>
              <a:buNone/>
              <a:defRPr sz="1100">
                <a:latin typeface="Inter Tight Medium"/>
                <a:ea typeface="Inter Tight Medium"/>
                <a:cs typeface="Inter Tight Medium"/>
                <a:sym typeface="Inter Tight Medium"/>
              </a:defRPr>
            </a:lvl4pPr>
            <a:lvl5pPr lvl="4">
              <a:spcBef>
                <a:spcPts val="0"/>
              </a:spcBef>
              <a:spcAft>
                <a:spcPts val="0"/>
              </a:spcAft>
              <a:buSzPts val="1100"/>
              <a:buFont typeface="Inter Tight Medium"/>
              <a:buNone/>
              <a:defRPr sz="1100">
                <a:latin typeface="Inter Tight Medium"/>
                <a:ea typeface="Inter Tight Medium"/>
                <a:cs typeface="Inter Tight Medium"/>
                <a:sym typeface="Inter Tight Medium"/>
              </a:defRPr>
            </a:lvl5pPr>
            <a:lvl6pPr lvl="5">
              <a:spcBef>
                <a:spcPts val="0"/>
              </a:spcBef>
              <a:spcAft>
                <a:spcPts val="0"/>
              </a:spcAft>
              <a:buSzPts val="1100"/>
              <a:buFont typeface="Inter Tight Medium"/>
              <a:buNone/>
              <a:defRPr sz="1100">
                <a:latin typeface="Inter Tight Medium"/>
                <a:ea typeface="Inter Tight Medium"/>
                <a:cs typeface="Inter Tight Medium"/>
                <a:sym typeface="Inter Tight Medium"/>
              </a:defRPr>
            </a:lvl6pPr>
            <a:lvl7pPr lvl="6">
              <a:spcBef>
                <a:spcPts val="0"/>
              </a:spcBef>
              <a:spcAft>
                <a:spcPts val="0"/>
              </a:spcAft>
              <a:buSzPts val="1100"/>
              <a:buFont typeface="Inter Tight Medium"/>
              <a:buNone/>
              <a:defRPr sz="1100">
                <a:latin typeface="Inter Tight Medium"/>
                <a:ea typeface="Inter Tight Medium"/>
                <a:cs typeface="Inter Tight Medium"/>
                <a:sym typeface="Inter Tight Medium"/>
              </a:defRPr>
            </a:lvl7pPr>
            <a:lvl8pPr lvl="7">
              <a:spcBef>
                <a:spcPts val="0"/>
              </a:spcBef>
              <a:spcAft>
                <a:spcPts val="0"/>
              </a:spcAft>
              <a:buSzPts val="1100"/>
              <a:buFont typeface="Inter Tight Medium"/>
              <a:buNone/>
              <a:defRPr sz="1100">
                <a:latin typeface="Inter Tight Medium"/>
                <a:ea typeface="Inter Tight Medium"/>
                <a:cs typeface="Inter Tight Medium"/>
                <a:sym typeface="Inter Tight Medium"/>
              </a:defRPr>
            </a:lvl8pPr>
            <a:lvl9pPr lvl="8">
              <a:spcBef>
                <a:spcPts val="0"/>
              </a:spcBef>
              <a:spcAft>
                <a:spcPts val="0"/>
              </a:spcAft>
              <a:buSzPts val="1100"/>
              <a:buFont typeface="Inter Tight Medium"/>
              <a:buNone/>
              <a:defRPr sz="1100">
                <a:latin typeface="Inter Tight Medium"/>
                <a:ea typeface="Inter Tight Medium"/>
                <a:cs typeface="Inter Tight Medium"/>
                <a:sym typeface="Inter Tight Medium"/>
              </a:defRPr>
            </a:lvl9pPr>
          </a:lstStyle>
          <a:p/>
        </p:txBody>
      </p:sp>
      <p:sp>
        <p:nvSpPr>
          <p:cNvPr id="193" name="Google Shape;193;p27"/>
          <p:cNvSpPr txBox="1"/>
          <p:nvPr>
            <p:ph idx="9" type="body"/>
          </p:nvPr>
        </p:nvSpPr>
        <p:spPr>
          <a:xfrm>
            <a:off x="6057538" y="1521625"/>
            <a:ext cx="2705400" cy="646500"/>
          </a:xfrm>
          <a:prstGeom prst="rect">
            <a:avLst/>
          </a:prstGeom>
        </p:spPr>
        <p:txBody>
          <a:bodyPr anchorCtr="0" anchor="t" bIns="91425" lIns="91425" spcFirstLastPara="1" rIns="91425" wrap="square" tIns="91425">
            <a:spAutoFit/>
          </a:bodyPr>
          <a:lstStyle>
            <a:lvl1pPr indent="-292100" lvl="0" marL="457200">
              <a:spcBef>
                <a:spcPts val="0"/>
              </a:spcBef>
              <a:spcAft>
                <a:spcPts val="0"/>
              </a:spcAft>
              <a:buSzPts val="1000"/>
              <a:buChar char="●"/>
              <a:defRPr sz="1000"/>
            </a:lvl1pPr>
            <a:lvl2pPr indent="-292100" lvl="1" marL="914400">
              <a:spcBef>
                <a:spcPts val="0"/>
              </a:spcBef>
              <a:spcAft>
                <a:spcPts val="0"/>
              </a:spcAft>
              <a:buSzPts val="1000"/>
              <a:buChar char="○"/>
              <a:defRPr sz="1000"/>
            </a:lvl2pPr>
            <a:lvl3pPr indent="-292100" lvl="2" marL="1371600">
              <a:spcBef>
                <a:spcPts val="0"/>
              </a:spcBef>
              <a:spcAft>
                <a:spcPts val="0"/>
              </a:spcAft>
              <a:buSzPts val="1000"/>
              <a:buChar char="■"/>
              <a:defRPr sz="1000"/>
            </a:lvl3pPr>
            <a:lvl4pPr indent="-292100" lvl="3" marL="1828800">
              <a:spcBef>
                <a:spcPts val="0"/>
              </a:spcBef>
              <a:spcAft>
                <a:spcPts val="0"/>
              </a:spcAft>
              <a:buSzPts val="1000"/>
              <a:buChar char="●"/>
              <a:defRPr sz="1000"/>
            </a:lvl4pPr>
            <a:lvl5pPr indent="-292100" lvl="4" marL="2286000">
              <a:spcBef>
                <a:spcPts val="0"/>
              </a:spcBef>
              <a:spcAft>
                <a:spcPts val="0"/>
              </a:spcAft>
              <a:buSzPts val="1000"/>
              <a:buChar char="○"/>
              <a:defRPr sz="1000"/>
            </a:lvl5pPr>
            <a:lvl6pPr indent="-292100" lvl="5" marL="2743200">
              <a:spcBef>
                <a:spcPts val="0"/>
              </a:spcBef>
              <a:spcAft>
                <a:spcPts val="0"/>
              </a:spcAft>
              <a:buSzPts val="1000"/>
              <a:buChar char="■"/>
              <a:defRPr sz="1000"/>
            </a:lvl6pPr>
            <a:lvl7pPr indent="-292100" lvl="6" marL="3200400">
              <a:spcBef>
                <a:spcPts val="0"/>
              </a:spcBef>
              <a:spcAft>
                <a:spcPts val="0"/>
              </a:spcAft>
              <a:buSzPts val="1000"/>
              <a:buChar char="●"/>
              <a:defRPr sz="1000"/>
            </a:lvl7pPr>
            <a:lvl8pPr indent="-292100" lvl="7" marL="3657600">
              <a:spcBef>
                <a:spcPts val="0"/>
              </a:spcBef>
              <a:spcAft>
                <a:spcPts val="0"/>
              </a:spcAft>
              <a:buSzPts val="1000"/>
              <a:buChar char="○"/>
              <a:defRPr sz="1000"/>
            </a:lvl8pPr>
            <a:lvl9pPr indent="-292100" lvl="8" marL="4114800">
              <a:spcBef>
                <a:spcPts val="0"/>
              </a:spcBef>
              <a:spcAft>
                <a:spcPts val="0"/>
              </a:spcAft>
              <a:buSzPts val="1000"/>
              <a:buChar char="■"/>
              <a:defRPr sz="1000"/>
            </a:lvl9pPr>
          </a:lstStyle>
          <a:p/>
        </p:txBody>
      </p:sp>
      <p:sp>
        <p:nvSpPr>
          <p:cNvPr id="194" name="Google Shape;194;p27"/>
          <p:cNvSpPr txBox="1"/>
          <p:nvPr>
            <p:ph type="title"/>
          </p:nvPr>
        </p:nvSpPr>
        <p:spPr>
          <a:xfrm>
            <a:off x="333925" y="587150"/>
            <a:ext cx="8475600" cy="572700"/>
          </a:xfrm>
          <a:prstGeom prst="rect">
            <a:avLst/>
          </a:prstGeom>
        </p:spPr>
        <p:txBody>
          <a:bodyPr anchorCtr="0" anchor="t" bIns="91425" lIns="91425" spcFirstLastPara="1" rIns="91425" wrap="square" tIns="91425">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95" name="Google Shape;195;p27"/>
          <p:cNvSpPr txBox="1"/>
          <p:nvPr>
            <p:ph idx="13" type="subTitle"/>
          </p:nvPr>
        </p:nvSpPr>
        <p:spPr>
          <a:xfrm>
            <a:off x="1716575" y="205550"/>
            <a:ext cx="2855400" cy="292500"/>
          </a:xfrm>
          <a:prstGeom prst="rect">
            <a:avLst/>
          </a:prstGeom>
        </p:spPr>
        <p:txBody>
          <a:bodyPr anchorCtr="0" anchor="t" bIns="91425" lIns="91425" spcFirstLastPara="1" rIns="91425" wrap="square" tIns="91425">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p:txBody>
      </p:sp>
      <p:sp>
        <p:nvSpPr>
          <p:cNvPr id="196" name="Google Shape;196;p27"/>
          <p:cNvSpPr txBox="1"/>
          <p:nvPr>
            <p:ph idx="14" type="subTitle"/>
          </p:nvPr>
        </p:nvSpPr>
        <p:spPr>
          <a:xfrm>
            <a:off x="333925" y="205550"/>
            <a:ext cx="1353300" cy="292500"/>
          </a:xfrm>
          <a:prstGeom prst="rect">
            <a:avLst/>
          </a:prstGeom>
        </p:spPr>
        <p:txBody>
          <a:bodyPr anchorCtr="0" anchor="t" bIns="91425" lIns="91425" spcFirstLastPara="1" rIns="91425" wrap="square" tIns="91425">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dy and image 1">
  <p:cSld name="ONE_COLUMN_TEXT">
    <p:bg>
      <p:bgPr>
        <a:solidFill>
          <a:schemeClr val="lt1"/>
        </a:solidFill>
      </p:bgPr>
    </p:bg>
    <p:spTree>
      <p:nvGrpSpPr>
        <p:cNvPr id="197" name="Shape 197"/>
        <p:cNvGrpSpPr/>
        <p:nvPr/>
      </p:nvGrpSpPr>
      <p:grpSpPr>
        <a:xfrm>
          <a:off x="0" y="0"/>
          <a:ext cx="0" cy="0"/>
          <a:chOff x="0" y="0"/>
          <a:chExt cx="0" cy="0"/>
        </a:xfrm>
      </p:grpSpPr>
      <p:sp>
        <p:nvSpPr>
          <p:cNvPr id="198" name="Google Shape;198;p28"/>
          <p:cNvSpPr/>
          <p:nvPr>
            <p:ph idx="2" type="pic"/>
          </p:nvPr>
        </p:nvSpPr>
        <p:spPr>
          <a:xfrm>
            <a:off x="434125" y="2147825"/>
            <a:ext cx="8275200" cy="2679300"/>
          </a:xfrm>
          <a:prstGeom prst="snip1Rect">
            <a:avLst>
              <a:gd fmla="val 29467" name="adj"/>
            </a:avLst>
          </a:prstGeom>
          <a:noFill/>
          <a:ln>
            <a:noFill/>
          </a:ln>
        </p:spPr>
      </p:sp>
      <p:sp>
        <p:nvSpPr>
          <p:cNvPr id="199" name="Google Shape;199;p28"/>
          <p:cNvSpPr txBox="1"/>
          <p:nvPr>
            <p:ph idx="12" type="sldNum"/>
          </p:nvPr>
        </p:nvSpPr>
        <p:spPr>
          <a:xfrm>
            <a:off x="8260675" y="205550"/>
            <a:ext cx="548700" cy="2925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00" name="Google Shape;200;p28"/>
          <p:cNvSpPr txBox="1"/>
          <p:nvPr>
            <p:ph type="title"/>
          </p:nvPr>
        </p:nvSpPr>
        <p:spPr>
          <a:xfrm>
            <a:off x="333925" y="587150"/>
            <a:ext cx="8475600" cy="572700"/>
          </a:xfrm>
          <a:prstGeom prst="rect">
            <a:avLst/>
          </a:prstGeom>
        </p:spPr>
        <p:txBody>
          <a:bodyPr anchorCtr="0" anchor="t" bIns="91425" lIns="91425" spcFirstLastPara="1" rIns="91425" wrap="square" tIns="91425">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01" name="Google Shape;201;p28"/>
          <p:cNvSpPr txBox="1"/>
          <p:nvPr>
            <p:ph idx="1" type="body"/>
          </p:nvPr>
        </p:nvSpPr>
        <p:spPr>
          <a:xfrm>
            <a:off x="333925" y="1163150"/>
            <a:ext cx="8475600" cy="708000"/>
          </a:xfrm>
          <a:prstGeom prst="rect">
            <a:avLst/>
          </a:prstGeom>
        </p:spPr>
        <p:txBody>
          <a:bodyPr anchorCtr="0" anchor="t" bIns="91425" lIns="91425" spcFirstLastPara="1" rIns="91425" wrap="square" tIns="91425">
            <a:spAutoFit/>
          </a:bodyPr>
          <a:lstStyle>
            <a:lvl1pPr indent="-336550" lvl="0" marL="457200">
              <a:spcBef>
                <a:spcPts val="0"/>
              </a:spcBef>
              <a:spcAft>
                <a:spcPts val="0"/>
              </a:spcAft>
              <a:buSzPts val="1700"/>
              <a:buChar char="●"/>
              <a:defRPr/>
            </a:lvl1pPr>
            <a:lvl2pPr indent="-336550" lvl="1" marL="914400">
              <a:spcBef>
                <a:spcPts val="0"/>
              </a:spcBef>
              <a:spcAft>
                <a:spcPts val="0"/>
              </a:spcAft>
              <a:buSzPts val="1700"/>
              <a:buChar char="○"/>
              <a:defRPr/>
            </a:lvl2pPr>
            <a:lvl3pPr indent="-336550" lvl="2" marL="1371600">
              <a:spcBef>
                <a:spcPts val="0"/>
              </a:spcBef>
              <a:spcAft>
                <a:spcPts val="0"/>
              </a:spcAft>
              <a:buSzPts val="1700"/>
              <a:buChar char="■"/>
              <a:defRPr/>
            </a:lvl3pPr>
            <a:lvl4pPr indent="-336550" lvl="3" marL="1828800">
              <a:spcBef>
                <a:spcPts val="0"/>
              </a:spcBef>
              <a:spcAft>
                <a:spcPts val="0"/>
              </a:spcAft>
              <a:buSzPts val="1700"/>
              <a:buChar char="●"/>
              <a:defRPr/>
            </a:lvl4pPr>
            <a:lvl5pPr indent="-336550" lvl="4" marL="2286000">
              <a:spcBef>
                <a:spcPts val="0"/>
              </a:spcBef>
              <a:spcAft>
                <a:spcPts val="0"/>
              </a:spcAft>
              <a:buSzPts val="1700"/>
              <a:buChar char="○"/>
              <a:defRPr/>
            </a:lvl5pPr>
            <a:lvl6pPr indent="-336550" lvl="5" marL="2743200">
              <a:spcBef>
                <a:spcPts val="0"/>
              </a:spcBef>
              <a:spcAft>
                <a:spcPts val="0"/>
              </a:spcAft>
              <a:buSzPts val="1700"/>
              <a:buChar char="■"/>
              <a:defRPr/>
            </a:lvl6pPr>
            <a:lvl7pPr indent="-336550" lvl="6" marL="3200400">
              <a:spcBef>
                <a:spcPts val="0"/>
              </a:spcBef>
              <a:spcAft>
                <a:spcPts val="0"/>
              </a:spcAft>
              <a:buSzPts val="1700"/>
              <a:buChar char="●"/>
              <a:defRPr/>
            </a:lvl7pPr>
            <a:lvl8pPr indent="-336550" lvl="7" marL="3657600">
              <a:spcBef>
                <a:spcPts val="0"/>
              </a:spcBef>
              <a:spcAft>
                <a:spcPts val="0"/>
              </a:spcAft>
              <a:buSzPts val="1700"/>
              <a:buChar char="○"/>
              <a:defRPr/>
            </a:lvl8pPr>
            <a:lvl9pPr indent="-336550" lvl="8" marL="4114800">
              <a:spcBef>
                <a:spcPts val="0"/>
              </a:spcBef>
              <a:spcAft>
                <a:spcPts val="0"/>
              </a:spcAft>
              <a:buSzPts val="1700"/>
              <a:buChar char="■"/>
              <a:defRPr/>
            </a:lvl9pPr>
          </a:lstStyle>
          <a:p/>
        </p:txBody>
      </p:sp>
      <p:sp>
        <p:nvSpPr>
          <p:cNvPr id="202" name="Google Shape;202;p28"/>
          <p:cNvSpPr txBox="1"/>
          <p:nvPr>
            <p:ph idx="3" type="subTitle"/>
          </p:nvPr>
        </p:nvSpPr>
        <p:spPr>
          <a:xfrm>
            <a:off x="1716575" y="205550"/>
            <a:ext cx="2855400" cy="292500"/>
          </a:xfrm>
          <a:prstGeom prst="rect">
            <a:avLst/>
          </a:prstGeom>
        </p:spPr>
        <p:txBody>
          <a:bodyPr anchorCtr="0" anchor="t" bIns="91425" lIns="91425" spcFirstLastPara="1" rIns="91425" wrap="square" tIns="91425">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p:txBody>
      </p:sp>
      <p:sp>
        <p:nvSpPr>
          <p:cNvPr id="203" name="Google Shape;203;p28"/>
          <p:cNvSpPr txBox="1"/>
          <p:nvPr>
            <p:ph idx="4" type="subTitle"/>
          </p:nvPr>
        </p:nvSpPr>
        <p:spPr>
          <a:xfrm>
            <a:off x="333925" y="205550"/>
            <a:ext cx="1353300" cy="292500"/>
          </a:xfrm>
          <a:prstGeom prst="rect">
            <a:avLst/>
          </a:prstGeom>
        </p:spPr>
        <p:txBody>
          <a:bodyPr anchorCtr="0" anchor="t" bIns="91425" lIns="91425" spcFirstLastPara="1" rIns="91425" wrap="square" tIns="91425">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p:txBody>
      </p:sp>
    </p:spTree>
  </p:cSld>
  <p:clrMapOvr>
    <a:masterClrMapping/>
  </p:clrMapOvr>
  <p:extLst>
    <p:ext uri="{DCECCB84-F9BA-43D5-87BE-67443E8EF086}">
      <p15:sldGuideLst>
        <p15:guide id="1" pos="273">
          <p15:clr>
            <a:srgbClr val="E46962"/>
          </p15:clr>
        </p15:guide>
      </p15:sldGuideLst>
    </p:ext>
  </p:extLs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active pop-up left">
  <p:cSld name="ONE_COLUMN_TEXT_1">
    <p:bg>
      <p:bgPr>
        <a:solidFill>
          <a:schemeClr val="lt1"/>
        </a:solidFill>
      </p:bgPr>
    </p:bg>
    <p:spTree>
      <p:nvGrpSpPr>
        <p:cNvPr id="204" name="Shape 204"/>
        <p:cNvGrpSpPr/>
        <p:nvPr/>
      </p:nvGrpSpPr>
      <p:grpSpPr>
        <a:xfrm>
          <a:off x="0" y="0"/>
          <a:ext cx="0" cy="0"/>
          <a:chOff x="0" y="0"/>
          <a:chExt cx="0" cy="0"/>
        </a:xfrm>
      </p:grpSpPr>
      <p:grpSp>
        <p:nvGrpSpPr>
          <p:cNvPr id="205" name="Google Shape;205;p29"/>
          <p:cNvGrpSpPr/>
          <p:nvPr/>
        </p:nvGrpSpPr>
        <p:grpSpPr>
          <a:xfrm>
            <a:off x="433788" y="1202208"/>
            <a:ext cx="2632899" cy="904617"/>
            <a:chOff x="433788" y="1202208"/>
            <a:chExt cx="2632899" cy="904617"/>
          </a:xfrm>
        </p:grpSpPr>
        <p:sp>
          <p:nvSpPr>
            <p:cNvPr id="206" name="Google Shape;206;p29"/>
            <p:cNvSpPr/>
            <p:nvPr/>
          </p:nvSpPr>
          <p:spPr>
            <a:xfrm>
              <a:off x="433788" y="1202325"/>
              <a:ext cx="2632800" cy="904500"/>
            </a:xfrm>
            <a:prstGeom prst="snip1Rect">
              <a:avLst>
                <a:gd fmla="val 35102"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Inter Tight"/>
                <a:ea typeface="Inter Tight"/>
                <a:cs typeface="Inter Tight"/>
                <a:sym typeface="Inter Tight"/>
              </a:endParaRPr>
            </a:p>
          </p:txBody>
        </p:sp>
        <p:sp>
          <p:nvSpPr>
            <p:cNvPr id="207" name="Google Shape;207;p29"/>
            <p:cNvSpPr/>
            <p:nvPr/>
          </p:nvSpPr>
          <p:spPr>
            <a:xfrm rot="-6523">
              <a:off x="2750486" y="1202508"/>
              <a:ext cx="316201" cy="318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2"/>
                  </a:solidFill>
                  <a:latin typeface="Inter Tight"/>
                  <a:ea typeface="Inter Tight"/>
                  <a:cs typeface="Inter Tight"/>
                  <a:sym typeface="Inter Tight"/>
                </a:rPr>
                <a:t> </a:t>
              </a:r>
              <a:endParaRPr>
                <a:solidFill>
                  <a:schemeClr val="lt2"/>
                </a:solidFill>
                <a:latin typeface="Inter Tight"/>
                <a:ea typeface="Inter Tight"/>
                <a:cs typeface="Inter Tight"/>
                <a:sym typeface="Inter Tight"/>
              </a:endParaRPr>
            </a:p>
          </p:txBody>
        </p:sp>
      </p:grpSp>
      <p:sp>
        <p:nvSpPr>
          <p:cNvPr id="208" name="Google Shape;208;p29"/>
          <p:cNvSpPr txBox="1"/>
          <p:nvPr>
            <p:ph idx="1" type="subTitle"/>
          </p:nvPr>
        </p:nvSpPr>
        <p:spPr>
          <a:xfrm>
            <a:off x="437000" y="1202200"/>
            <a:ext cx="2322900" cy="354000"/>
          </a:xfrm>
          <a:prstGeom prst="rect">
            <a:avLst/>
          </a:prstGeom>
        </p:spPr>
        <p:txBody>
          <a:bodyPr anchorCtr="0" anchor="t" bIns="91425" lIns="91425" spcFirstLastPara="1" rIns="91425" wrap="square" tIns="91425">
            <a:spAutoFit/>
          </a:bodyPr>
          <a:lstStyle>
            <a:lvl1pPr lvl="0">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1pPr>
            <a:lvl2pPr lvl="1">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2pPr>
            <a:lvl3pPr lvl="2">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3pPr>
            <a:lvl4pPr lvl="3">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4pPr>
            <a:lvl5pPr lvl="4">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5pPr>
            <a:lvl6pPr lvl="5">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6pPr>
            <a:lvl7pPr lvl="6">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7pPr>
            <a:lvl8pPr lvl="7">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8pPr>
            <a:lvl9pPr lvl="8">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9pPr>
          </a:lstStyle>
          <a:p/>
        </p:txBody>
      </p:sp>
      <p:sp>
        <p:nvSpPr>
          <p:cNvPr id="209" name="Google Shape;209;p29"/>
          <p:cNvSpPr txBox="1"/>
          <p:nvPr>
            <p:ph idx="2" type="body"/>
          </p:nvPr>
        </p:nvSpPr>
        <p:spPr>
          <a:xfrm>
            <a:off x="437000" y="1460325"/>
            <a:ext cx="2632800" cy="646500"/>
          </a:xfrm>
          <a:prstGeom prst="rect">
            <a:avLst/>
          </a:prstGeom>
        </p:spPr>
        <p:txBody>
          <a:bodyPr anchorCtr="0" anchor="t" bIns="91425" lIns="91425" spcFirstLastPara="1" rIns="91425" wrap="square" tIns="91425">
            <a:spAutoFit/>
          </a:bodyPr>
          <a:lstStyle>
            <a:lvl1pPr indent="-292100" lvl="0" marL="457200">
              <a:spcBef>
                <a:spcPts val="0"/>
              </a:spcBef>
              <a:spcAft>
                <a:spcPts val="0"/>
              </a:spcAft>
              <a:buClr>
                <a:schemeClr val="lt1"/>
              </a:buClr>
              <a:buSzPts val="1000"/>
              <a:buChar char="●"/>
              <a:defRPr sz="1000">
                <a:solidFill>
                  <a:schemeClr val="lt1"/>
                </a:solidFill>
              </a:defRPr>
            </a:lvl1pPr>
            <a:lvl2pPr indent="-292100" lvl="1" marL="914400">
              <a:spcBef>
                <a:spcPts val="0"/>
              </a:spcBef>
              <a:spcAft>
                <a:spcPts val="0"/>
              </a:spcAft>
              <a:buClr>
                <a:schemeClr val="lt1"/>
              </a:buClr>
              <a:buSzPts val="1000"/>
              <a:buChar char="○"/>
              <a:defRPr sz="1000">
                <a:solidFill>
                  <a:schemeClr val="lt1"/>
                </a:solidFill>
              </a:defRPr>
            </a:lvl2pPr>
            <a:lvl3pPr indent="-292100" lvl="2" marL="1371600">
              <a:spcBef>
                <a:spcPts val="0"/>
              </a:spcBef>
              <a:spcAft>
                <a:spcPts val="0"/>
              </a:spcAft>
              <a:buClr>
                <a:schemeClr val="lt1"/>
              </a:buClr>
              <a:buSzPts val="1000"/>
              <a:buChar char="■"/>
              <a:defRPr sz="1000">
                <a:solidFill>
                  <a:schemeClr val="lt1"/>
                </a:solidFill>
              </a:defRPr>
            </a:lvl3pPr>
            <a:lvl4pPr indent="-292100" lvl="3" marL="1828800">
              <a:spcBef>
                <a:spcPts val="0"/>
              </a:spcBef>
              <a:spcAft>
                <a:spcPts val="0"/>
              </a:spcAft>
              <a:buClr>
                <a:schemeClr val="lt1"/>
              </a:buClr>
              <a:buSzPts val="1000"/>
              <a:buChar char="●"/>
              <a:defRPr sz="1000">
                <a:solidFill>
                  <a:schemeClr val="lt1"/>
                </a:solidFill>
              </a:defRPr>
            </a:lvl4pPr>
            <a:lvl5pPr indent="-292100" lvl="4" marL="2286000">
              <a:spcBef>
                <a:spcPts val="0"/>
              </a:spcBef>
              <a:spcAft>
                <a:spcPts val="0"/>
              </a:spcAft>
              <a:buClr>
                <a:schemeClr val="lt1"/>
              </a:buClr>
              <a:buSzPts val="1000"/>
              <a:buChar char="○"/>
              <a:defRPr sz="1000">
                <a:solidFill>
                  <a:schemeClr val="lt1"/>
                </a:solidFill>
              </a:defRPr>
            </a:lvl5pPr>
            <a:lvl6pPr indent="-292100" lvl="5" marL="2743200">
              <a:spcBef>
                <a:spcPts val="0"/>
              </a:spcBef>
              <a:spcAft>
                <a:spcPts val="0"/>
              </a:spcAft>
              <a:buClr>
                <a:schemeClr val="lt1"/>
              </a:buClr>
              <a:buSzPts val="1000"/>
              <a:buChar char="■"/>
              <a:defRPr sz="1000">
                <a:solidFill>
                  <a:schemeClr val="lt1"/>
                </a:solidFill>
              </a:defRPr>
            </a:lvl6pPr>
            <a:lvl7pPr indent="-292100" lvl="6" marL="3200400">
              <a:spcBef>
                <a:spcPts val="0"/>
              </a:spcBef>
              <a:spcAft>
                <a:spcPts val="0"/>
              </a:spcAft>
              <a:buClr>
                <a:schemeClr val="lt1"/>
              </a:buClr>
              <a:buSzPts val="1000"/>
              <a:buChar char="●"/>
              <a:defRPr sz="1000">
                <a:solidFill>
                  <a:schemeClr val="lt1"/>
                </a:solidFill>
              </a:defRPr>
            </a:lvl7pPr>
            <a:lvl8pPr indent="-292100" lvl="7" marL="3657600">
              <a:spcBef>
                <a:spcPts val="0"/>
              </a:spcBef>
              <a:spcAft>
                <a:spcPts val="0"/>
              </a:spcAft>
              <a:buClr>
                <a:schemeClr val="lt1"/>
              </a:buClr>
              <a:buSzPts val="1000"/>
              <a:buChar char="○"/>
              <a:defRPr sz="1000">
                <a:solidFill>
                  <a:schemeClr val="lt1"/>
                </a:solidFill>
              </a:defRPr>
            </a:lvl8pPr>
            <a:lvl9pPr indent="-292100" lvl="8" marL="4114800">
              <a:spcBef>
                <a:spcPts val="0"/>
              </a:spcBef>
              <a:spcAft>
                <a:spcPts val="0"/>
              </a:spcAft>
              <a:buClr>
                <a:schemeClr val="lt1"/>
              </a:buClr>
              <a:buSzPts val="1000"/>
              <a:buChar char="■"/>
              <a:defRPr sz="1000">
                <a:solidFill>
                  <a:schemeClr val="lt1"/>
                </a:solidFill>
              </a:defRPr>
            </a:lvl9pPr>
          </a:lstStyle>
          <a:p/>
        </p:txBody>
      </p:sp>
      <p:sp>
        <p:nvSpPr>
          <p:cNvPr id="210" name="Google Shape;210;p29"/>
          <p:cNvSpPr/>
          <p:nvPr>
            <p:ph idx="3" type="pic"/>
          </p:nvPr>
        </p:nvSpPr>
        <p:spPr>
          <a:xfrm>
            <a:off x="434125" y="2147825"/>
            <a:ext cx="8275200" cy="2679300"/>
          </a:xfrm>
          <a:prstGeom prst="snip1Rect">
            <a:avLst>
              <a:gd fmla="val 29467" name="adj"/>
            </a:avLst>
          </a:prstGeom>
          <a:noFill/>
          <a:ln>
            <a:noFill/>
          </a:ln>
        </p:spPr>
      </p:sp>
      <p:sp>
        <p:nvSpPr>
          <p:cNvPr id="211" name="Google Shape;211;p29"/>
          <p:cNvSpPr txBox="1"/>
          <p:nvPr>
            <p:ph idx="12" type="sldNum"/>
          </p:nvPr>
        </p:nvSpPr>
        <p:spPr>
          <a:xfrm>
            <a:off x="8260675" y="205550"/>
            <a:ext cx="548700" cy="292500"/>
          </a:xfrm>
          <a:prstGeom prst="rect">
            <a:avLst/>
          </a:prstGeom>
        </p:spPr>
        <p:txBody>
          <a:bodyPr anchorCtr="0" anchor="t"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12" name="Google Shape;212;p29"/>
          <p:cNvSpPr txBox="1"/>
          <p:nvPr>
            <p:ph type="title"/>
          </p:nvPr>
        </p:nvSpPr>
        <p:spPr>
          <a:xfrm>
            <a:off x="333925" y="587150"/>
            <a:ext cx="8475600" cy="572700"/>
          </a:xfrm>
          <a:prstGeom prst="rect">
            <a:avLst/>
          </a:prstGeom>
        </p:spPr>
        <p:txBody>
          <a:bodyPr anchorCtr="0" anchor="t" bIns="91425" lIns="91425" spcFirstLastPara="1" rIns="91425" wrap="square" tIns="91425">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3" name="Google Shape;213;p29"/>
          <p:cNvSpPr txBox="1"/>
          <p:nvPr>
            <p:ph idx="4" type="subTitle"/>
          </p:nvPr>
        </p:nvSpPr>
        <p:spPr>
          <a:xfrm>
            <a:off x="1716575" y="205550"/>
            <a:ext cx="2855400" cy="292500"/>
          </a:xfrm>
          <a:prstGeom prst="rect">
            <a:avLst/>
          </a:prstGeom>
        </p:spPr>
        <p:txBody>
          <a:bodyPr anchorCtr="0" anchor="t" bIns="91425" lIns="91425" spcFirstLastPara="1" rIns="91425" wrap="square" tIns="91425">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p:txBody>
      </p:sp>
      <p:sp>
        <p:nvSpPr>
          <p:cNvPr id="214" name="Google Shape;214;p29"/>
          <p:cNvSpPr txBox="1"/>
          <p:nvPr>
            <p:ph idx="5" type="subTitle"/>
          </p:nvPr>
        </p:nvSpPr>
        <p:spPr>
          <a:xfrm>
            <a:off x="333925" y="205550"/>
            <a:ext cx="1353300" cy="292500"/>
          </a:xfrm>
          <a:prstGeom prst="rect">
            <a:avLst/>
          </a:prstGeom>
        </p:spPr>
        <p:txBody>
          <a:bodyPr anchorCtr="0" anchor="t" bIns="91425" lIns="91425" spcFirstLastPara="1" rIns="91425" wrap="square" tIns="91425">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p:txBody>
      </p:sp>
    </p:spTree>
  </p:cSld>
  <p:clrMapOvr>
    <a:masterClrMapping/>
  </p:clrMapOvr>
  <p:extLst>
    <p:ext uri="{DCECCB84-F9BA-43D5-87BE-67443E8EF086}">
      <p15:sldGuideLst>
        <p15:guide id="1" pos="273">
          <p15:clr>
            <a:srgbClr val="E46962"/>
          </p15:clr>
        </p15:guide>
        <p15:guide id="2" orient="horz" pos="1353">
          <p15:clr>
            <a:srgbClr val="E46962"/>
          </p15:clr>
        </p15:guide>
      </p15:sldGuideLst>
    </p:ext>
  </p:extLs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active pop-up middle">
  <p:cSld name="ONE_COLUMN_TEXT_1_2">
    <p:bg>
      <p:bgPr>
        <a:solidFill>
          <a:schemeClr val="lt1"/>
        </a:solidFill>
      </p:bgPr>
    </p:bg>
    <p:spTree>
      <p:nvGrpSpPr>
        <p:cNvPr id="215" name="Shape 215"/>
        <p:cNvGrpSpPr/>
        <p:nvPr/>
      </p:nvGrpSpPr>
      <p:grpSpPr>
        <a:xfrm>
          <a:off x="0" y="0"/>
          <a:ext cx="0" cy="0"/>
          <a:chOff x="0" y="0"/>
          <a:chExt cx="0" cy="0"/>
        </a:xfrm>
      </p:grpSpPr>
      <p:grpSp>
        <p:nvGrpSpPr>
          <p:cNvPr id="216" name="Google Shape;216;p30"/>
          <p:cNvGrpSpPr/>
          <p:nvPr/>
        </p:nvGrpSpPr>
        <p:grpSpPr>
          <a:xfrm>
            <a:off x="3253950" y="1202208"/>
            <a:ext cx="2632899" cy="904617"/>
            <a:chOff x="3253950" y="1202208"/>
            <a:chExt cx="2632899" cy="904617"/>
          </a:xfrm>
        </p:grpSpPr>
        <p:sp>
          <p:nvSpPr>
            <p:cNvPr id="217" name="Google Shape;217;p30"/>
            <p:cNvSpPr/>
            <p:nvPr/>
          </p:nvSpPr>
          <p:spPr>
            <a:xfrm>
              <a:off x="3253950" y="1202325"/>
              <a:ext cx="2632800" cy="904500"/>
            </a:xfrm>
            <a:prstGeom prst="snip1Rect">
              <a:avLst>
                <a:gd fmla="val 35102"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latin typeface="Inter Tight"/>
                <a:ea typeface="Inter Tight"/>
                <a:cs typeface="Inter Tight"/>
                <a:sym typeface="Inter Tight"/>
              </a:endParaRPr>
            </a:p>
          </p:txBody>
        </p:sp>
        <p:sp>
          <p:nvSpPr>
            <p:cNvPr id="218" name="Google Shape;218;p30"/>
            <p:cNvSpPr/>
            <p:nvPr/>
          </p:nvSpPr>
          <p:spPr>
            <a:xfrm rot="-6523">
              <a:off x="5570649" y="1202508"/>
              <a:ext cx="316201" cy="318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2"/>
                  </a:solidFill>
                  <a:latin typeface="Inter Tight"/>
                  <a:ea typeface="Inter Tight"/>
                  <a:cs typeface="Inter Tight"/>
                  <a:sym typeface="Inter Tight"/>
                </a:rPr>
                <a:t> </a:t>
              </a:r>
              <a:endParaRPr>
                <a:solidFill>
                  <a:schemeClr val="lt2"/>
                </a:solidFill>
                <a:latin typeface="Inter Tight"/>
                <a:ea typeface="Inter Tight"/>
                <a:cs typeface="Inter Tight"/>
                <a:sym typeface="Inter Tight"/>
              </a:endParaRPr>
            </a:p>
          </p:txBody>
        </p:sp>
      </p:grpSp>
      <p:sp>
        <p:nvSpPr>
          <p:cNvPr id="219" name="Google Shape;219;p30"/>
          <p:cNvSpPr txBox="1"/>
          <p:nvPr>
            <p:ph idx="1" type="subTitle"/>
          </p:nvPr>
        </p:nvSpPr>
        <p:spPr>
          <a:xfrm>
            <a:off x="3257163" y="1202200"/>
            <a:ext cx="2322900" cy="354000"/>
          </a:xfrm>
          <a:prstGeom prst="rect">
            <a:avLst/>
          </a:prstGeom>
        </p:spPr>
        <p:txBody>
          <a:bodyPr anchorCtr="0" anchor="t" bIns="91425" lIns="91425" spcFirstLastPara="1" rIns="91425" wrap="square" tIns="91425">
            <a:spAutoFit/>
          </a:bodyPr>
          <a:lstStyle>
            <a:lvl1pPr lvl="0">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1pPr>
            <a:lvl2pPr lvl="1">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2pPr>
            <a:lvl3pPr lvl="2">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3pPr>
            <a:lvl4pPr lvl="3">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4pPr>
            <a:lvl5pPr lvl="4">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5pPr>
            <a:lvl6pPr lvl="5">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6pPr>
            <a:lvl7pPr lvl="6">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7pPr>
            <a:lvl8pPr lvl="7">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8pPr>
            <a:lvl9pPr lvl="8">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9pPr>
          </a:lstStyle>
          <a:p/>
        </p:txBody>
      </p:sp>
      <p:sp>
        <p:nvSpPr>
          <p:cNvPr id="220" name="Google Shape;220;p30"/>
          <p:cNvSpPr txBox="1"/>
          <p:nvPr>
            <p:ph idx="2" type="body"/>
          </p:nvPr>
        </p:nvSpPr>
        <p:spPr>
          <a:xfrm>
            <a:off x="3257163" y="1460325"/>
            <a:ext cx="2632800" cy="646500"/>
          </a:xfrm>
          <a:prstGeom prst="rect">
            <a:avLst/>
          </a:prstGeom>
        </p:spPr>
        <p:txBody>
          <a:bodyPr anchorCtr="0" anchor="t" bIns="91425" lIns="91425" spcFirstLastPara="1" rIns="91425" wrap="square" tIns="91425">
            <a:spAutoFit/>
          </a:bodyPr>
          <a:lstStyle>
            <a:lvl1pPr indent="-292100" lvl="0" marL="457200">
              <a:spcBef>
                <a:spcPts val="0"/>
              </a:spcBef>
              <a:spcAft>
                <a:spcPts val="0"/>
              </a:spcAft>
              <a:buClr>
                <a:schemeClr val="lt1"/>
              </a:buClr>
              <a:buSzPts val="1000"/>
              <a:buChar char="●"/>
              <a:defRPr sz="1000">
                <a:solidFill>
                  <a:schemeClr val="lt1"/>
                </a:solidFill>
              </a:defRPr>
            </a:lvl1pPr>
            <a:lvl2pPr indent="-292100" lvl="1" marL="914400">
              <a:spcBef>
                <a:spcPts val="0"/>
              </a:spcBef>
              <a:spcAft>
                <a:spcPts val="0"/>
              </a:spcAft>
              <a:buClr>
                <a:schemeClr val="lt1"/>
              </a:buClr>
              <a:buSzPts val="1000"/>
              <a:buChar char="○"/>
              <a:defRPr sz="1000">
                <a:solidFill>
                  <a:schemeClr val="lt1"/>
                </a:solidFill>
              </a:defRPr>
            </a:lvl2pPr>
            <a:lvl3pPr indent="-292100" lvl="2" marL="1371600">
              <a:spcBef>
                <a:spcPts val="0"/>
              </a:spcBef>
              <a:spcAft>
                <a:spcPts val="0"/>
              </a:spcAft>
              <a:buClr>
                <a:schemeClr val="lt1"/>
              </a:buClr>
              <a:buSzPts val="1000"/>
              <a:buChar char="■"/>
              <a:defRPr sz="1000">
                <a:solidFill>
                  <a:schemeClr val="lt1"/>
                </a:solidFill>
              </a:defRPr>
            </a:lvl3pPr>
            <a:lvl4pPr indent="-292100" lvl="3" marL="1828800">
              <a:spcBef>
                <a:spcPts val="0"/>
              </a:spcBef>
              <a:spcAft>
                <a:spcPts val="0"/>
              </a:spcAft>
              <a:buClr>
                <a:schemeClr val="lt1"/>
              </a:buClr>
              <a:buSzPts val="1000"/>
              <a:buChar char="●"/>
              <a:defRPr sz="1000">
                <a:solidFill>
                  <a:schemeClr val="lt1"/>
                </a:solidFill>
              </a:defRPr>
            </a:lvl4pPr>
            <a:lvl5pPr indent="-292100" lvl="4" marL="2286000">
              <a:spcBef>
                <a:spcPts val="0"/>
              </a:spcBef>
              <a:spcAft>
                <a:spcPts val="0"/>
              </a:spcAft>
              <a:buClr>
                <a:schemeClr val="lt1"/>
              </a:buClr>
              <a:buSzPts val="1000"/>
              <a:buChar char="○"/>
              <a:defRPr sz="1000">
                <a:solidFill>
                  <a:schemeClr val="lt1"/>
                </a:solidFill>
              </a:defRPr>
            </a:lvl5pPr>
            <a:lvl6pPr indent="-292100" lvl="5" marL="2743200">
              <a:spcBef>
                <a:spcPts val="0"/>
              </a:spcBef>
              <a:spcAft>
                <a:spcPts val="0"/>
              </a:spcAft>
              <a:buClr>
                <a:schemeClr val="lt1"/>
              </a:buClr>
              <a:buSzPts val="1000"/>
              <a:buChar char="■"/>
              <a:defRPr sz="1000">
                <a:solidFill>
                  <a:schemeClr val="lt1"/>
                </a:solidFill>
              </a:defRPr>
            </a:lvl6pPr>
            <a:lvl7pPr indent="-292100" lvl="6" marL="3200400">
              <a:spcBef>
                <a:spcPts val="0"/>
              </a:spcBef>
              <a:spcAft>
                <a:spcPts val="0"/>
              </a:spcAft>
              <a:buClr>
                <a:schemeClr val="lt1"/>
              </a:buClr>
              <a:buSzPts val="1000"/>
              <a:buChar char="●"/>
              <a:defRPr sz="1000">
                <a:solidFill>
                  <a:schemeClr val="lt1"/>
                </a:solidFill>
              </a:defRPr>
            </a:lvl7pPr>
            <a:lvl8pPr indent="-292100" lvl="7" marL="3657600">
              <a:spcBef>
                <a:spcPts val="0"/>
              </a:spcBef>
              <a:spcAft>
                <a:spcPts val="0"/>
              </a:spcAft>
              <a:buClr>
                <a:schemeClr val="lt1"/>
              </a:buClr>
              <a:buSzPts val="1000"/>
              <a:buChar char="○"/>
              <a:defRPr sz="1000">
                <a:solidFill>
                  <a:schemeClr val="lt1"/>
                </a:solidFill>
              </a:defRPr>
            </a:lvl8pPr>
            <a:lvl9pPr indent="-292100" lvl="8" marL="4114800">
              <a:spcBef>
                <a:spcPts val="0"/>
              </a:spcBef>
              <a:spcAft>
                <a:spcPts val="0"/>
              </a:spcAft>
              <a:buClr>
                <a:schemeClr val="lt1"/>
              </a:buClr>
              <a:buSzPts val="1000"/>
              <a:buChar char="■"/>
              <a:defRPr sz="1000">
                <a:solidFill>
                  <a:schemeClr val="lt1"/>
                </a:solidFill>
              </a:defRPr>
            </a:lvl9pPr>
          </a:lstStyle>
          <a:p/>
        </p:txBody>
      </p:sp>
      <p:sp>
        <p:nvSpPr>
          <p:cNvPr id="221" name="Google Shape;221;p30"/>
          <p:cNvSpPr/>
          <p:nvPr>
            <p:ph idx="3" type="pic"/>
          </p:nvPr>
        </p:nvSpPr>
        <p:spPr>
          <a:xfrm>
            <a:off x="434125" y="2147825"/>
            <a:ext cx="8275200" cy="2679300"/>
          </a:xfrm>
          <a:prstGeom prst="snip1Rect">
            <a:avLst>
              <a:gd fmla="val 29467" name="adj"/>
            </a:avLst>
          </a:prstGeom>
          <a:noFill/>
          <a:ln>
            <a:noFill/>
          </a:ln>
        </p:spPr>
      </p:sp>
      <p:sp>
        <p:nvSpPr>
          <p:cNvPr id="222" name="Google Shape;222;p30"/>
          <p:cNvSpPr txBox="1"/>
          <p:nvPr>
            <p:ph idx="12" type="sldNum"/>
          </p:nvPr>
        </p:nvSpPr>
        <p:spPr>
          <a:xfrm>
            <a:off x="8260675" y="205550"/>
            <a:ext cx="548700" cy="292500"/>
          </a:xfrm>
          <a:prstGeom prst="rect">
            <a:avLst/>
          </a:prstGeom>
        </p:spPr>
        <p:txBody>
          <a:bodyPr anchorCtr="0" anchor="t"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23" name="Google Shape;223;p30"/>
          <p:cNvSpPr txBox="1"/>
          <p:nvPr>
            <p:ph type="title"/>
          </p:nvPr>
        </p:nvSpPr>
        <p:spPr>
          <a:xfrm>
            <a:off x="333925" y="587150"/>
            <a:ext cx="8475600" cy="572700"/>
          </a:xfrm>
          <a:prstGeom prst="rect">
            <a:avLst/>
          </a:prstGeom>
        </p:spPr>
        <p:txBody>
          <a:bodyPr anchorCtr="0" anchor="t" bIns="91425" lIns="91425" spcFirstLastPara="1" rIns="91425" wrap="square" tIns="91425">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4" name="Google Shape;224;p30"/>
          <p:cNvSpPr txBox="1"/>
          <p:nvPr>
            <p:ph idx="4" type="subTitle"/>
          </p:nvPr>
        </p:nvSpPr>
        <p:spPr>
          <a:xfrm>
            <a:off x="1716575" y="205550"/>
            <a:ext cx="2855400" cy="292500"/>
          </a:xfrm>
          <a:prstGeom prst="rect">
            <a:avLst/>
          </a:prstGeom>
        </p:spPr>
        <p:txBody>
          <a:bodyPr anchorCtr="0" anchor="t" bIns="91425" lIns="91425" spcFirstLastPara="1" rIns="91425" wrap="square" tIns="91425">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p:txBody>
      </p:sp>
      <p:sp>
        <p:nvSpPr>
          <p:cNvPr id="225" name="Google Shape;225;p30"/>
          <p:cNvSpPr txBox="1"/>
          <p:nvPr>
            <p:ph idx="5" type="subTitle"/>
          </p:nvPr>
        </p:nvSpPr>
        <p:spPr>
          <a:xfrm>
            <a:off x="333925" y="205550"/>
            <a:ext cx="1353300" cy="292500"/>
          </a:xfrm>
          <a:prstGeom prst="rect">
            <a:avLst/>
          </a:prstGeom>
        </p:spPr>
        <p:txBody>
          <a:bodyPr anchorCtr="0" anchor="t" bIns="91425" lIns="91425" spcFirstLastPara="1" rIns="91425" wrap="square" tIns="91425">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TITLE_AND_BODY_1_1">
    <p:spTree>
      <p:nvGrpSpPr>
        <p:cNvPr id="23" name="Shape 23"/>
        <p:cNvGrpSpPr/>
        <p:nvPr/>
      </p:nvGrpSpPr>
      <p:grpSpPr>
        <a:xfrm>
          <a:off x="0" y="0"/>
          <a:ext cx="0" cy="0"/>
          <a:chOff x="0" y="0"/>
          <a:chExt cx="0" cy="0"/>
        </a:xfrm>
      </p:grpSpPr>
      <p:sp>
        <p:nvSpPr>
          <p:cNvPr id="24" name="Google Shape;24;p4"/>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4"/>
          <p:cNvSpPr txBox="1"/>
          <p:nvPr>
            <p:ph idx="1" type="body"/>
          </p:nvPr>
        </p:nvSpPr>
        <p:spPr>
          <a:xfrm>
            <a:off x="311700" y="1152475"/>
            <a:ext cx="8520600" cy="3416400"/>
          </a:xfrm>
          <a:prstGeom prst="rect">
            <a:avLst/>
          </a:prstGeom>
        </p:spPr>
        <p:txBody>
          <a:bodyPr anchorCtr="0" anchor="t" bIns="91425" lIns="91425" spcFirstLastPara="1" rIns="91425" wrap="square" tIns="91425">
            <a:spAutoFit/>
          </a:bodyPr>
          <a:lstStyle>
            <a:lvl1pPr indent="-336550" lvl="0" marL="457200">
              <a:spcBef>
                <a:spcPts val="0"/>
              </a:spcBef>
              <a:spcAft>
                <a:spcPts val="0"/>
              </a:spcAft>
              <a:buSzPts val="1700"/>
              <a:buChar char="●"/>
              <a:defRPr/>
            </a:lvl1pPr>
            <a:lvl2pPr indent="-336550" lvl="1" marL="914400">
              <a:spcBef>
                <a:spcPts val="0"/>
              </a:spcBef>
              <a:spcAft>
                <a:spcPts val="0"/>
              </a:spcAft>
              <a:buSzPts val="1700"/>
              <a:buChar char="○"/>
              <a:defRPr/>
            </a:lvl2pPr>
            <a:lvl3pPr indent="-336550" lvl="2" marL="1371600">
              <a:spcBef>
                <a:spcPts val="0"/>
              </a:spcBef>
              <a:spcAft>
                <a:spcPts val="0"/>
              </a:spcAft>
              <a:buSzPts val="1700"/>
              <a:buChar char="■"/>
              <a:defRPr/>
            </a:lvl3pPr>
            <a:lvl4pPr indent="-336550" lvl="3" marL="1828800">
              <a:spcBef>
                <a:spcPts val="0"/>
              </a:spcBef>
              <a:spcAft>
                <a:spcPts val="0"/>
              </a:spcAft>
              <a:buSzPts val="1700"/>
              <a:buChar char="●"/>
              <a:defRPr/>
            </a:lvl4pPr>
            <a:lvl5pPr indent="-336550" lvl="4" marL="2286000">
              <a:spcBef>
                <a:spcPts val="0"/>
              </a:spcBef>
              <a:spcAft>
                <a:spcPts val="0"/>
              </a:spcAft>
              <a:buSzPts val="1700"/>
              <a:buChar char="○"/>
              <a:defRPr/>
            </a:lvl5pPr>
            <a:lvl6pPr indent="-336550" lvl="5" marL="2743200">
              <a:spcBef>
                <a:spcPts val="0"/>
              </a:spcBef>
              <a:spcAft>
                <a:spcPts val="0"/>
              </a:spcAft>
              <a:buSzPts val="1700"/>
              <a:buChar char="■"/>
              <a:defRPr/>
            </a:lvl6pPr>
            <a:lvl7pPr indent="-336550" lvl="6" marL="3200400">
              <a:spcBef>
                <a:spcPts val="0"/>
              </a:spcBef>
              <a:spcAft>
                <a:spcPts val="0"/>
              </a:spcAft>
              <a:buSzPts val="1700"/>
              <a:buChar char="●"/>
              <a:defRPr/>
            </a:lvl7pPr>
            <a:lvl8pPr indent="-336550" lvl="7" marL="3657600">
              <a:spcBef>
                <a:spcPts val="0"/>
              </a:spcBef>
              <a:spcAft>
                <a:spcPts val="0"/>
              </a:spcAft>
              <a:buSzPts val="1700"/>
              <a:buChar char="○"/>
              <a:defRPr/>
            </a:lvl8pPr>
            <a:lvl9pPr indent="-336550" lvl="8" marL="4114800">
              <a:spcBef>
                <a:spcPts val="0"/>
              </a:spcBef>
              <a:spcAft>
                <a:spcPts val="0"/>
              </a:spcAft>
              <a:buSzPts val="1700"/>
              <a:buChar char="■"/>
              <a:defRPr/>
            </a:lvl9pPr>
          </a:lstStyle>
          <a:p/>
        </p:txBody>
      </p:sp>
      <p:sp>
        <p:nvSpPr>
          <p:cNvPr id="26" name="Google Shape;26;p4"/>
          <p:cNvSpPr txBox="1"/>
          <p:nvPr>
            <p:ph idx="12" type="sldNum"/>
          </p:nvPr>
        </p:nvSpPr>
        <p:spPr>
          <a:xfrm>
            <a:off x="8472458" y="4663217"/>
            <a:ext cx="548700" cy="3936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active pop-up right, long text">
  <p:cSld name="ONE_COLUMN_TEXT_1_1">
    <p:bg>
      <p:bgPr>
        <a:solidFill>
          <a:schemeClr val="lt1"/>
        </a:solidFill>
      </p:bgPr>
    </p:bg>
    <p:spTree>
      <p:nvGrpSpPr>
        <p:cNvPr id="226" name="Shape 226"/>
        <p:cNvGrpSpPr/>
        <p:nvPr/>
      </p:nvGrpSpPr>
      <p:grpSpPr>
        <a:xfrm>
          <a:off x="0" y="0"/>
          <a:ext cx="0" cy="0"/>
          <a:chOff x="0" y="0"/>
          <a:chExt cx="0" cy="0"/>
        </a:xfrm>
      </p:grpSpPr>
      <p:sp>
        <p:nvSpPr>
          <p:cNvPr id="227" name="Google Shape;227;p31"/>
          <p:cNvSpPr/>
          <p:nvPr/>
        </p:nvSpPr>
        <p:spPr>
          <a:xfrm>
            <a:off x="3253825" y="1202325"/>
            <a:ext cx="5453100" cy="904500"/>
          </a:xfrm>
          <a:prstGeom prst="snip1Rect">
            <a:avLst>
              <a:gd fmla="val 35019"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Inter Tight"/>
              <a:ea typeface="Inter Tight"/>
              <a:cs typeface="Inter Tight"/>
              <a:sym typeface="Inter Tight"/>
            </a:endParaRPr>
          </a:p>
        </p:txBody>
      </p:sp>
      <p:sp>
        <p:nvSpPr>
          <p:cNvPr id="228" name="Google Shape;228;p31"/>
          <p:cNvSpPr txBox="1"/>
          <p:nvPr>
            <p:ph idx="1" type="subTitle"/>
          </p:nvPr>
        </p:nvSpPr>
        <p:spPr>
          <a:xfrm>
            <a:off x="3253950" y="1202200"/>
            <a:ext cx="5136900" cy="354000"/>
          </a:xfrm>
          <a:prstGeom prst="rect">
            <a:avLst/>
          </a:prstGeom>
        </p:spPr>
        <p:txBody>
          <a:bodyPr anchorCtr="0" anchor="t" bIns="91425" lIns="91425" spcFirstLastPara="1" rIns="91425" wrap="square" tIns="91425">
            <a:spAutoFit/>
          </a:bodyPr>
          <a:lstStyle>
            <a:lvl1pPr lvl="0">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1pPr>
            <a:lvl2pPr lvl="1">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2pPr>
            <a:lvl3pPr lvl="2">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3pPr>
            <a:lvl4pPr lvl="3">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4pPr>
            <a:lvl5pPr lvl="4">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5pPr>
            <a:lvl6pPr lvl="5">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6pPr>
            <a:lvl7pPr lvl="6">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7pPr>
            <a:lvl8pPr lvl="7">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8pPr>
            <a:lvl9pPr lvl="8">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9pPr>
          </a:lstStyle>
          <a:p/>
        </p:txBody>
      </p:sp>
      <p:sp>
        <p:nvSpPr>
          <p:cNvPr id="229" name="Google Shape;229;p31"/>
          <p:cNvSpPr/>
          <p:nvPr>
            <p:ph idx="2" type="pic"/>
          </p:nvPr>
        </p:nvSpPr>
        <p:spPr>
          <a:xfrm>
            <a:off x="434125" y="2147825"/>
            <a:ext cx="8275200" cy="2679300"/>
          </a:xfrm>
          <a:prstGeom prst="snip1Rect">
            <a:avLst>
              <a:gd fmla="val 29467" name="adj"/>
            </a:avLst>
          </a:prstGeom>
          <a:noFill/>
          <a:ln>
            <a:noFill/>
          </a:ln>
        </p:spPr>
      </p:sp>
      <p:sp>
        <p:nvSpPr>
          <p:cNvPr id="230" name="Google Shape;230;p31"/>
          <p:cNvSpPr txBox="1"/>
          <p:nvPr>
            <p:ph idx="3" type="body"/>
          </p:nvPr>
        </p:nvSpPr>
        <p:spPr>
          <a:xfrm>
            <a:off x="3253950" y="1460325"/>
            <a:ext cx="5453100" cy="646500"/>
          </a:xfrm>
          <a:prstGeom prst="rect">
            <a:avLst/>
          </a:prstGeom>
        </p:spPr>
        <p:txBody>
          <a:bodyPr anchorCtr="0" anchor="t" bIns="91425" lIns="91425" spcFirstLastPara="1" rIns="91425" wrap="square" tIns="91425">
            <a:spAutoFit/>
          </a:bodyPr>
          <a:lstStyle>
            <a:lvl1pPr indent="-292100" lvl="0" marL="457200">
              <a:spcBef>
                <a:spcPts val="0"/>
              </a:spcBef>
              <a:spcAft>
                <a:spcPts val="0"/>
              </a:spcAft>
              <a:buClr>
                <a:schemeClr val="lt1"/>
              </a:buClr>
              <a:buSzPts val="1000"/>
              <a:buChar char="●"/>
              <a:defRPr sz="1000">
                <a:solidFill>
                  <a:schemeClr val="lt1"/>
                </a:solidFill>
              </a:defRPr>
            </a:lvl1pPr>
            <a:lvl2pPr indent="-292100" lvl="1" marL="914400">
              <a:spcBef>
                <a:spcPts val="0"/>
              </a:spcBef>
              <a:spcAft>
                <a:spcPts val="0"/>
              </a:spcAft>
              <a:buClr>
                <a:schemeClr val="lt1"/>
              </a:buClr>
              <a:buSzPts val="1000"/>
              <a:buChar char="○"/>
              <a:defRPr sz="1000">
                <a:solidFill>
                  <a:schemeClr val="lt1"/>
                </a:solidFill>
              </a:defRPr>
            </a:lvl2pPr>
            <a:lvl3pPr indent="-292100" lvl="2" marL="1371600">
              <a:spcBef>
                <a:spcPts val="0"/>
              </a:spcBef>
              <a:spcAft>
                <a:spcPts val="0"/>
              </a:spcAft>
              <a:buClr>
                <a:schemeClr val="lt1"/>
              </a:buClr>
              <a:buSzPts val="1000"/>
              <a:buChar char="■"/>
              <a:defRPr sz="1000">
                <a:solidFill>
                  <a:schemeClr val="lt1"/>
                </a:solidFill>
              </a:defRPr>
            </a:lvl3pPr>
            <a:lvl4pPr indent="-292100" lvl="3" marL="1828800">
              <a:spcBef>
                <a:spcPts val="0"/>
              </a:spcBef>
              <a:spcAft>
                <a:spcPts val="0"/>
              </a:spcAft>
              <a:buClr>
                <a:schemeClr val="lt1"/>
              </a:buClr>
              <a:buSzPts val="1000"/>
              <a:buChar char="●"/>
              <a:defRPr sz="1000">
                <a:solidFill>
                  <a:schemeClr val="lt1"/>
                </a:solidFill>
              </a:defRPr>
            </a:lvl4pPr>
            <a:lvl5pPr indent="-292100" lvl="4" marL="2286000">
              <a:spcBef>
                <a:spcPts val="0"/>
              </a:spcBef>
              <a:spcAft>
                <a:spcPts val="0"/>
              </a:spcAft>
              <a:buClr>
                <a:schemeClr val="lt1"/>
              </a:buClr>
              <a:buSzPts val="1000"/>
              <a:buChar char="○"/>
              <a:defRPr sz="1000">
                <a:solidFill>
                  <a:schemeClr val="lt1"/>
                </a:solidFill>
              </a:defRPr>
            </a:lvl5pPr>
            <a:lvl6pPr indent="-292100" lvl="5" marL="2743200">
              <a:spcBef>
                <a:spcPts val="0"/>
              </a:spcBef>
              <a:spcAft>
                <a:spcPts val="0"/>
              </a:spcAft>
              <a:buClr>
                <a:schemeClr val="lt1"/>
              </a:buClr>
              <a:buSzPts val="1000"/>
              <a:buChar char="■"/>
              <a:defRPr sz="1000">
                <a:solidFill>
                  <a:schemeClr val="lt1"/>
                </a:solidFill>
              </a:defRPr>
            </a:lvl6pPr>
            <a:lvl7pPr indent="-292100" lvl="6" marL="3200400">
              <a:spcBef>
                <a:spcPts val="0"/>
              </a:spcBef>
              <a:spcAft>
                <a:spcPts val="0"/>
              </a:spcAft>
              <a:buClr>
                <a:schemeClr val="lt1"/>
              </a:buClr>
              <a:buSzPts val="1000"/>
              <a:buChar char="●"/>
              <a:defRPr sz="1000">
                <a:solidFill>
                  <a:schemeClr val="lt1"/>
                </a:solidFill>
              </a:defRPr>
            </a:lvl7pPr>
            <a:lvl8pPr indent="-292100" lvl="7" marL="3657600">
              <a:spcBef>
                <a:spcPts val="0"/>
              </a:spcBef>
              <a:spcAft>
                <a:spcPts val="0"/>
              </a:spcAft>
              <a:buClr>
                <a:schemeClr val="lt1"/>
              </a:buClr>
              <a:buSzPts val="1000"/>
              <a:buChar char="○"/>
              <a:defRPr sz="1000">
                <a:solidFill>
                  <a:schemeClr val="lt1"/>
                </a:solidFill>
              </a:defRPr>
            </a:lvl8pPr>
            <a:lvl9pPr indent="-292100" lvl="8" marL="4114800">
              <a:spcBef>
                <a:spcPts val="0"/>
              </a:spcBef>
              <a:spcAft>
                <a:spcPts val="0"/>
              </a:spcAft>
              <a:buClr>
                <a:schemeClr val="lt1"/>
              </a:buClr>
              <a:buSzPts val="1000"/>
              <a:buChar char="■"/>
              <a:defRPr sz="1000">
                <a:solidFill>
                  <a:schemeClr val="lt1"/>
                </a:solidFill>
              </a:defRPr>
            </a:lvl9pPr>
          </a:lstStyle>
          <a:p/>
        </p:txBody>
      </p:sp>
      <p:sp>
        <p:nvSpPr>
          <p:cNvPr id="231" name="Google Shape;231;p31"/>
          <p:cNvSpPr txBox="1"/>
          <p:nvPr>
            <p:ph idx="12" type="sldNum"/>
          </p:nvPr>
        </p:nvSpPr>
        <p:spPr>
          <a:xfrm>
            <a:off x="8260675" y="205550"/>
            <a:ext cx="548700" cy="292500"/>
          </a:xfrm>
          <a:prstGeom prst="rect">
            <a:avLst/>
          </a:prstGeom>
        </p:spPr>
        <p:txBody>
          <a:bodyPr anchorCtr="0" anchor="t"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32" name="Google Shape;232;p31"/>
          <p:cNvSpPr txBox="1"/>
          <p:nvPr>
            <p:ph type="title"/>
          </p:nvPr>
        </p:nvSpPr>
        <p:spPr>
          <a:xfrm>
            <a:off x="333925" y="587150"/>
            <a:ext cx="8475600" cy="572700"/>
          </a:xfrm>
          <a:prstGeom prst="rect">
            <a:avLst/>
          </a:prstGeom>
        </p:spPr>
        <p:txBody>
          <a:bodyPr anchorCtr="0" anchor="t" bIns="91425" lIns="91425" spcFirstLastPara="1" rIns="91425" wrap="square" tIns="91425">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33" name="Google Shape;233;p31"/>
          <p:cNvSpPr txBox="1"/>
          <p:nvPr>
            <p:ph idx="4" type="subTitle"/>
          </p:nvPr>
        </p:nvSpPr>
        <p:spPr>
          <a:xfrm>
            <a:off x="1716575" y="205550"/>
            <a:ext cx="2855400" cy="292500"/>
          </a:xfrm>
          <a:prstGeom prst="rect">
            <a:avLst/>
          </a:prstGeom>
        </p:spPr>
        <p:txBody>
          <a:bodyPr anchorCtr="0" anchor="t" bIns="91425" lIns="91425" spcFirstLastPara="1" rIns="91425" wrap="square" tIns="91425">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p:txBody>
      </p:sp>
      <p:sp>
        <p:nvSpPr>
          <p:cNvPr id="234" name="Google Shape;234;p31"/>
          <p:cNvSpPr txBox="1"/>
          <p:nvPr>
            <p:ph idx="5" type="subTitle"/>
          </p:nvPr>
        </p:nvSpPr>
        <p:spPr>
          <a:xfrm>
            <a:off x="333925" y="205550"/>
            <a:ext cx="1353300" cy="292500"/>
          </a:xfrm>
          <a:prstGeom prst="rect">
            <a:avLst/>
          </a:prstGeom>
        </p:spPr>
        <p:txBody>
          <a:bodyPr anchorCtr="0" anchor="t" bIns="91425" lIns="91425" spcFirstLastPara="1" rIns="91425" wrap="square" tIns="91425">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p:txBody>
      </p:sp>
      <p:sp>
        <p:nvSpPr>
          <p:cNvPr id="235" name="Google Shape;235;p31"/>
          <p:cNvSpPr/>
          <p:nvPr/>
        </p:nvSpPr>
        <p:spPr>
          <a:xfrm rot="-6523">
            <a:off x="8390811" y="1202508"/>
            <a:ext cx="316201" cy="318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Inter Tight"/>
                <a:ea typeface="Inter Tight"/>
                <a:cs typeface="Inter Tight"/>
                <a:sym typeface="Inter Tight"/>
              </a:rPr>
              <a:t> </a:t>
            </a:r>
            <a:endParaRPr>
              <a:solidFill>
                <a:schemeClr val="dk1"/>
              </a:solidFill>
              <a:latin typeface="Inter Tight"/>
              <a:ea typeface="Inter Tight"/>
              <a:cs typeface="Inter Tight"/>
              <a:sym typeface="Inter Tight"/>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
  <p:cSld name="CUSTOM">
    <p:bg>
      <p:bgPr>
        <a:solidFill>
          <a:schemeClr val="lt1"/>
        </a:solidFill>
      </p:bgPr>
    </p:bg>
    <p:spTree>
      <p:nvGrpSpPr>
        <p:cNvPr id="236" name="Shape 236"/>
        <p:cNvGrpSpPr/>
        <p:nvPr/>
      </p:nvGrpSpPr>
      <p:grpSpPr>
        <a:xfrm>
          <a:off x="0" y="0"/>
          <a:ext cx="0" cy="0"/>
          <a:chOff x="0" y="0"/>
          <a:chExt cx="0" cy="0"/>
        </a:xfrm>
      </p:grpSpPr>
      <p:grpSp>
        <p:nvGrpSpPr>
          <p:cNvPr id="237" name="Google Shape;237;p32"/>
          <p:cNvGrpSpPr/>
          <p:nvPr/>
        </p:nvGrpSpPr>
        <p:grpSpPr>
          <a:xfrm>
            <a:off x="0" y="-444900"/>
            <a:ext cx="9144000" cy="5588500"/>
            <a:chOff x="0" y="-444900"/>
            <a:chExt cx="9144000" cy="5588500"/>
          </a:xfrm>
        </p:grpSpPr>
        <p:grpSp>
          <p:nvGrpSpPr>
            <p:cNvPr id="238" name="Google Shape;238;p32"/>
            <p:cNvGrpSpPr/>
            <p:nvPr/>
          </p:nvGrpSpPr>
          <p:grpSpPr>
            <a:xfrm>
              <a:off x="0" y="100"/>
              <a:ext cx="9144000" cy="5143500"/>
              <a:chOff x="0" y="100"/>
              <a:chExt cx="9144000" cy="5143500"/>
            </a:xfrm>
          </p:grpSpPr>
          <p:sp>
            <p:nvSpPr>
              <p:cNvPr id="239" name="Google Shape;239;p32"/>
              <p:cNvSpPr/>
              <p:nvPr/>
            </p:nvSpPr>
            <p:spPr>
              <a:xfrm>
                <a:off x="0" y="100"/>
                <a:ext cx="9144000" cy="5143500"/>
              </a:xfrm>
              <a:prstGeom prst="snip1Rect">
                <a:avLst>
                  <a:gd fmla="val 40868"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Inter Tight"/>
                  <a:ea typeface="Inter Tight"/>
                  <a:cs typeface="Inter Tight"/>
                  <a:sym typeface="Inter Tight"/>
                </a:endParaRPr>
              </a:p>
            </p:txBody>
          </p:sp>
          <p:sp>
            <p:nvSpPr>
              <p:cNvPr id="240" name="Google Shape;240;p32"/>
              <p:cNvSpPr/>
              <p:nvPr/>
            </p:nvSpPr>
            <p:spPr>
              <a:xfrm rot="10800000">
                <a:off x="7036475" y="1219850"/>
                <a:ext cx="2107500" cy="18615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Inter Tight"/>
                  <a:ea typeface="Inter Tight"/>
                  <a:cs typeface="Inter Tight"/>
                  <a:sym typeface="Inter Tight"/>
                </a:endParaRPr>
              </a:p>
            </p:txBody>
          </p:sp>
        </p:grpSp>
        <p:sp>
          <p:nvSpPr>
            <p:cNvPr id="241" name="Google Shape;241;p32"/>
            <p:cNvSpPr/>
            <p:nvPr/>
          </p:nvSpPr>
          <p:spPr>
            <a:xfrm flipH="1" rot="4500068">
              <a:off x="7230762" y="-248045"/>
              <a:ext cx="1723726" cy="1714991"/>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2"/>
                  </a:solidFill>
                  <a:latin typeface="Inter Tight SemiBold"/>
                  <a:ea typeface="Inter Tight SemiBold"/>
                  <a:cs typeface="Inter Tight SemiBold"/>
                  <a:sym typeface="Inter Tight SemiBold"/>
                </a:rPr>
                <a:t> </a:t>
              </a:r>
              <a:endParaRPr>
                <a:solidFill>
                  <a:schemeClr val="lt2"/>
                </a:solidFill>
                <a:latin typeface="Inter Tight SemiBold"/>
                <a:ea typeface="Inter Tight SemiBold"/>
                <a:cs typeface="Inter Tight SemiBold"/>
                <a:sym typeface="Inter Tight SemiBold"/>
              </a:endParaRPr>
            </a:p>
          </p:txBody>
        </p:sp>
      </p:grpSp>
      <p:sp>
        <p:nvSpPr>
          <p:cNvPr id="242" name="Google Shape;242;p32"/>
          <p:cNvSpPr txBox="1"/>
          <p:nvPr>
            <p:ph idx="12" type="sldNum"/>
          </p:nvPr>
        </p:nvSpPr>
        <p:spPr>
          <a:xfrm>
            <a:off x="8260675" y="205550"/>
            <a:ext cx="548700" cy="292500"/>
          </a:xfrm>
          <a:prstGeom prst="rect">
            <a:avLst/>
          </a:prstGeom>
        </p:spPr>
        <p:txBody>
          <a:bodyPr anchorCtr="0" anchor="t"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43" name="Google Shape;243;p32"/>
          <p:cNvSpPr txBox="1"/>
          <p:nvPr>
            <p:ph type="title"/>
          </p:nvPr>
        </p:nvSpPr>
        <p:spPr>
          <a:xfrm>
            <a:off x="2479675" y="1637413"/>
            <a:ext cx="4184700" cy="5727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44" name="Google Shape;244;p32"/>
          <p:cNvSpPr txBox="1"/>
          <p:nvPr>
            <p:ph idx="1" type="body"/>
          </p:nvPr>
        </p:nvSpPr>
        <p:spPr>
          <a:xfrm>
            <a:off x="2479675" y="2291377"/>
            <a:ext cx="4184700" cy="2288100"/>
          </a:xfrm>
          <a:prstGeom prst="rect">
            <a:avLst/>
          </a:prstGeom>
        </p:spPr>
        <p:txBody>
          <a:bodyPr anchorCtr="0" anchor="t" bIns="91425" lIns="91425" spcFirstLastPara="1" rIns="91425" wrap="square" tIns="91425">
            <a:spAutoFit/>
          </a:bodyPr>
          <a:lstStyle>
            <a:lvl1pPr indent="-336550" lvl="0" marL="457200">
              <a:spcBef>
                <a:spcPts val="0"/>
              </a:spcBef>
              <a:spcAft>
                <a:spcPts val="0"/>
              </a:spcAft>
              <a:buClr>
                <a:schemeClr val="lt1"/>
              </a:buClr>
              <a:buSzPts val="1700"/>
              <a:buChar char="●"/>
              <a:defRPr>
                <a:solidFill>
                  <a:schemeClr val="lt1"/>
                </a:solidFill>
              </a:defRPr>
            </a:lvl1pPr>
            <a:lvl2pPr indent="-336550" lvl="1" marL="914400">
              <a:spcBef>
                <a:spcPts val="0"/>
              </a:spcBef>
              <a:spcAft>
                <a:spcPts val="0"/>
              </a:spcAft>
              <a:buClr>
                <a:schemeClr val="lt1"/>
              </a:buClr>
              <a:buSzPts val="1700"/>
              <a:buChar char="○"/>
              <a:defRPr>
                <a:solidFill>
                  <a:schemeClr val="lt1"/>
                </a:solidFill>
              </a:defRPr>
            </a:lvl2pPr>
            <a:lvl3pPr indent="-336550" lvl="2" marL="1371600">
              <a:spcBef>
                <a:spcPts val="0"/>
              </a:spcBef>
              <a:spcAft>
                <a:spcPts val="0"/>
              </a:spcAft>
              <a:buClr>
                <a:schemeClr val="lt1"/>
              </a:buClr>
              <a:buSzPts val="1700"/>
              <a:buChar char="■"/>
              <a:defRPr>
                <a:solidFill>
                  <a:schemeClr val="lt1"/>
                </a:solidFill>
              </a:defRPr>
            </a:lvl3pPr>
            <a:lvl4pPr indent="-336550" lvl="3" marL="1828800">
              <a:spcBef>
                <a:spcPts val="0"/>
              </a:spcBef>
              <a:spcAft>
                <a:spcPts val="0"/>
              </a:spcAft>
              <a:buClr>
                <a:schemeClr val="lt1"/>
              </a:buClr>
              <a:buSzPts val="1700"/>
              <a:buChar char="●"/>
              <a:defRPr>
                <a:solidFill>
                  <a:schemeClr val="lt1"/>
                </a:solidFill>
              </a:defRPr>
            </a:lvl4pPr>
            <a:lvl5pPr indent="-336550" lvl="4" marL="2286000">
              <a:spcBef>
                <a:spcPts val="0"/>
              </a:spcBef>
              <a:spcAft>
                <a:spcPts val="0"/>
              </a:spcAft>
              <a:buClr>
                <a:schemeClr val="lt1"/>
              </a:buClr>
              <a:buSzPts val="1700"/>
              <a:buChar char="○"/>
              <a:defRPr>
                <a:solidFill>
                  <a:schemeClr val="lt1"/>
                </a:solidFill>
              </a:defRPr>
            </a:lvl5pPr>
            <a:lvl6pPr indent="-336550" lvl="5" marL="2743200">
              <a:spcBef>
                <a:spcPts val="0"/>
              </a:spcBef>
              <a:spcAft>
                <a:spcPts val="0"/>
              </a:spcAft>
              <a:buClr>
                <a:schemeClr val="lt1"/>
              </a:buClr>
              <a:buSzPts val="1700"/>
              <a:buChar char="■"/>
              <a:defRPr>
                <a:solidFill>
                  <a:schemeClr val="lt1"/>
                </a:solidFill>
              </a:defRPr>
            </a:lvl6pPr>
            <a:lvl7pPr indent="-336550" lvl="6" marL="3200400">
              <a:spcBef>
                <a:spcPts val="0"/>
              </a:spcBef>
              <a:spcAft>
                <a:spcPts val="0"/>
              </a:spcAft>
              <a:buClr>
                <a:schemeClr val="lt1"/>
              </a:buClr>
              <a:buSzPts val="1700"/>
              <a:buChar char="●"/>
              <a:defRPr>
                <a:solidFill>
                  <a:schemeClr val="lt1"/>
                </a:solidFill>
              </a:defRPr>
            </a:lvl7pPr>
            <a:lvl8pPr indent="-336550" lvl="7" marL="3657600">
              <a:spcBef>
                <a:spcPts val="0"/>
              </a:spcBef>
              <a:spcAft>
                <a:spcPts val="0"/>
              </a:spcAft>
              <a:buClr>
                <a:schemeClr val="lt1"/>
              </a:buClr>
              <a:buSzPts val="1700"/>
              <a:buChar char="○"/>
              <a:defRPr>
                <a:solidFill>
                  <a:schemeClr val="lt1"/>
                </a:solidFill>
              </a:defRPr>
            </a:lvl8pPr>
            <a:lvl9pPr indent="-336550" lvl="8" marL="4114800">
              <a:spcBef>
                <a:spcPts val="0"/>
              </a:spcBef>
              <a:spcAft>
                <a:spcPts val="0"/>
              </a:spcAft>
              <a:buClr>
                <a:schemeClr val="lt1"/>
              </a:buClr>
              <a:buSzPts val="1700"/>
              <a:buChar char="■"/>
              <a:defRPr>
                <a:solidFill>
                  <a:schemeClr val="lt1"/>
                </a:solidFill>
              </a:defRPr>
            </a:lvl9pPr>
          </a:lstStyle>
          <a:p/>
        </p:txBody>
      </p:sp>
      <p:sp>
        <p:nvSpPr>
          <p:cNvPr id="245" name="Google Shape;245;p32"/>
          <p:cNvSpPr txBox="1"/>
          <p:nvPr>
            <p:ph idx="2" type="subTitle"/>
          </p:nvPr>
        </p:nvSpPr>
        <p:spPr>
          <a:xfrm>
            <a:off x="1716575" y="205550"/>
            <a:ext cx="2855400" cy="2925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1pPr>
            <a:lvl2pPr lvl="1">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2pPr>
            <a:lvl3pPr lvl="2">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3pPr>
            <a:lvl4pPr lvl="3">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4pPr>
            <a:lvl5pPr lvl="4">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5pPr>
            <a:lvl6pPr lvl="5">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6pPr>
            <a:lvl7pPr lvl="6">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7pPr>
            <a:lvl8pPr lvl="7">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8pPr>
            <a:lvl9pPr lvl="8">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9pPr>
          </a:lstStyle>
          <a:p/>
        </p:txBody>
      </p:sp>
      <p:sp>
        <p:nvSpPr>
          <p:cNvPr id="246" name="Google Shape;246;p32"/>
          <p:cNvSpPr txBox="1"/>
          <p:nvPr>
            <p:ph idx="3" type="subTitle"/>
          </p:nvPr>
        </p:nvSpPr>
        <p:spPr>
          <a:xfrm>
            <a:off x="333925" y="205550"/>
            <a:ext cx="1353300" cy="2925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1pPr>
            <a:lvl2pPr lvl="1">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2pPr>
            <a:lvl3pPr lvl="2">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3pPr>
            <a:lvl4pPr lvl="3">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4pPr>
            <a:lvl5pPr lvl="4">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5pPr>
            <a:lvl6pPr lvl="5">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6pPr>
            <a:lvl7pPr lvl="6">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7pPr>
            <a:lvl8pPr lvl="7">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8pPr>
            <a:lvl9pPr lvl="8">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dy and image 2">
  <p:cSld name="MAIN_POINT">
    <p:bg>
      <p:bgPr>
        <a:solidFill>
          <a:schemeClr val="lt1"/>
        </a:solidFill>
      </p:bgPr>
    </p:bg>
    <p:spTree>
      <p:nvGrpSpPr>
        <p:cNvPr id="247" name="Shape 247"/>
        <p:cNvGrpSpPr/>
        <p:nvPr/>
      </p:nvGrpSpPr>
      <p:grpSpPr>
        <a:xfrm>
          <a:off x="0" y="0"/>
          <a:ext cx="0" cy="0"/>
          <a:chOff x="0" y="0"/>
          <a:chExt cx="0" cy="0"/>
        </a:xfrm>
      </p:grpSpPr>
      <p:sp>
        <p:nvSpPr>
          <p:cNvPr id="248" name="Google Shape;248;p33"/>
          <p:cNvSpPr/>
          <p:nvPr>
            <p:ph idx="2" type="pic"/>
          </p:nvPr>
        </p:nvSpPr>
        <p:spPr>
          <a:xfrm rot="300107">
            <a:off x="4903200" y="846465"/>
            <a:ext cx="3950142" cy="3456249"/>
          </a:xfrm>
          <a:prstGeom prst="snip1Rect">
            <a:avLst>
              <a:gd fmla="val 16667" name="adj"/>
            </a:avLst>
          </a:prstGeom>
          <a:noFill/>
          <a:ln>
            <a:noFill/>
          </a:ln>
        </p:spPr>
      </p:sp>
      <p:sp>
        <p:nvSpPr>
          <p:cNvPr id="249" name="Google Shape;249;p33"/>
          <p:cNvSpPr txBox="1"/>
          <p:nvPr>
            <p:ph idx="12" type="sldNum"/>
          </p:nvPr>
        </p:nvSpPr>
        <p:spPr>
          <a:xfrm>
            <a:off x="8260675" y="205550"/>
            <a:ext cx="548700" cy="2925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50" name="Google Shape;250;p33"/>
          <p:cNvSpPr txBox="1"/>
          <p:nvPr>
            <p:ph type="title"/>
          </p:nvPr>
        </p:nvSpPr>
        <p:spPr>
          <a:xfrm>
            <a:off x="333925" y="1249533"/>
            <a:ext cx="3662100" cy="960600"/>
          </a:xfrm>
          <a:prstGeom prst="rect">
            <a:avLst/>
          </a:prstGeom>
        </p:spPr>
        <p:txBody>
          <a:bodyPr anchorCtr="0" anchor="b"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1" name="Google Shape;251;p33"/>
          <p:cNvSpPr txBox="1"/>
          <p:nvPr>
            <p:ph idx="1" type="body"/>
          </p:nvPr>
        </p:nvSpPr>
        <p:spPr>
          <a:xfrm>
            <a:off x="333925" y="2291390"/>
            <a:ext cx="3662100" cy="1493100"/>
          </a:xfrm>
          <a:prstGeom prst="rect">
            <a:avLst/>
          </a:prstGeom>
        </p:spPr>
        <p:txBody>
          <a:bodyPr anchorCtr="0" anchor="t" bIns="91425" lIns="91425" spcFirstLastPara="1" rIns="91425" wrap="square" tIns="91425">
            <a:spAutoFit/>
          </a:bodyPr>
          <a:lstStyle>
            <a:lvl1pPr indent="-336550" lvl="0" marL="457200">
              <a:spcBef>
                <a:spcPts val="0"/>
              </a:spcBef>
              <a:spcAft>
                <a:spcPts val="0"/>
              </a:spcAft>
              <a:buSzPts val="1700"/>
              <a:buChar char="●"/>
              <a:defRPr/>
            </a:lvl1pPr>
            <a:lvl2pPr indent="-336550" lvl="1" marL="914400">
              <a:spcBef>
                <a:spcPts val="0"/>
              </a:spcBef>
              <a:spcAft>
                <a:spcPts val="0"/>
              </a:spcAft>
              <a:buSzPts val="1700"/>
              <a:buChar char="○"/>
              <a:defRPr/>
            </a:lvl2pPr>
            <a:lvl3pPr indent="-336550" lvl="2" marL="1371600">
              <a:spcBef>
                <a:spcPts val="0"/>
              </a:spcBef>
              <a:spcAft>
                <a:spcPts val="0"/>
              </a:spcAft>
              <a:buSzPts val="1700"/>
              <a:buChar char="■"/>
              <a:defRPr/>
            </a:lvl3pPr>
            <a:lvl4pPr indent="-336550" lvl="3" marL="1828800">
              <a:spcBef>
                <a:spcPts val="0"/>
              </a:spcBef>
              <a:spcAft>
                <a:spcPts val="0"/>
              </a:spcAft>
              <a:buSzPts val="1700"/>
              <a:buChar char="●"/>
              <a:defRPr/>
            </a:lvl4pPr>
            <a:lvl5pPr indent="-336550" lvl="4" marL="2286000">
              <a:spcBef>
                <a:spcPts val="0"/>
              </a:spcBef>
              <a:spcAft>
                <a:spcPts val="0"/>
              </a:spcAft>
              <a:buSzPts val="1700"/>
              <a:buChar char="○"/>
              <a:defRPr/>
            </a:lvl5pPr>
            <a:lvl6pPr indent="-336550" lvl="5" marL="2743200">
              <a:spcBef>
                <a:spcPts val="0"/>
              </a:spcBef>
              <a:spcAft>
                <a:spcPts val="0"/>
              </a:spcAft>
              <a:buSzPts val="1700"/>
              <a:buChar char="■"/>
              <a:defRPr/>
            </a:lvl6pPr>
            <a:lvl7pPr indent="-336550" lvl="6" marL="3200400">
              <a:spcBef>
                <a:spcPts val="0"/>
              </a:spcBef>
              <a:spcAft>
                <a:spcPts val="0"/>
              </a:spcAft>
              <a:buSzPts val="1700"/>
              <a:buChar char="●"/>
              <a:defRPr/>
            </a:lvl7pPr>
            <a:lvl8pPr indent="-336550" lvl="7" marL="3657600">
              <a:spcBef>
                <a:spcPts val="0"/>
              </a:spcBef>
              <a:spcAft>
                <a:spcPts val="0"/>
              </a:spcAft>
              <a:buSzPts val="1700"/>
              <a:buChar char="○"/>
              <a:defRPr/>
            </a:lvl8pPr>
            <a:lvl9pPr indent="-336550" lvl="8" marL="4114800">
              <a:spcBef>
                <a:spcPts val="0"/>
              </a:spcBef>
              <a:spcAft>
                <a:spcPts val="0"/>
              </a:spcAft>
              <a:buSzPts val="1700"/>
              <a:buChar char="■"/>
              <a:defRPr/>
            </a:lvl9pPr>
          </a:lstStyle>
          <a:p/>
        </p:txBody>
      </p:sp>
      <p:sp>
        <p:nvSpPr>
          <p:cNvPr id="252" name="Google Shape;252;p33"/>
          <p:cNvSpPr txBox="1"/>
          <p:nvPr>
            <p:ph idx="3" type="subTitle"/>
          </p:nvPr>
        </p:nvSpPr>
        <p:spPr>
          <a:xfrm>
            <a:off x="1716575" y="205550"/>
            <a:ext cx="2855400" cy="292500"/>
          </a:xfrm>
          <a:prstGeom prst="rect">
            <a:avLst/>
          </a:prstGeom>
        </p:spPr>
        <p:txBody>
          <a:bodyPr anchorCtr="0" anchor="t" bIns="91425" lIns="91425" spcFirstLastPara="1" rIns="91425" wrap="square" tIns="91425">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p:txBody>
      </p:sp>
      <p:sp>
        <p:nvSpPr>
          <p:cNvPr id="253" name="Google Shape;253;p33"/>
          <p:cNvSpPr txBox="1"/>
          <p:nvPr>
            <p:ph idx="4" type="subTitle"/>
          </p:nvPr>
        </p:nvSpPr>
        <p:spPr>
          <a:xfrm>
            <a:off x="333925" y="205550"/>
            <a:ext cx="1353300" cy="292500"/>
          </a:xfrm>
          <a:prstGeom prst="rect">
            <a:avLst/>
          </a:prstGeom>
        </p:spPr>
        <p:txBody>
          <a:bodyPr anchorCtr="0" anchor="t" bIns="91425" lIns="91425" spcFirstLastPara="1" rIns="91425" wrap="square" tIns="91425">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dy and image 3">
  <p:cSld name="MAIN_POINT_1">
    <p:bg>
      <p:bgPr>
        <a:solidFill>
          <a:schemeClr val="lt1"/>
        </a:solidFill>
      </p:bgPr>
    </p:bg>
    <p:spTree>
      <p:nvGrpSpPr>
        <p:cNvPr id="254" name="Shape 254"/>
        <p:cNvGrpSpPr/>
        <p:nvPr/>
      </p:nvGrpSpPr>
      <p:grpSpPr>
        <a:xfrm>
          <a:off x="0" y="0"/>
          <a:ext cx="0" cy="0"/>
          <a:chOff x="0" y="0"/>
          <a:chExt cx="0" cy="0"/>
        </a:xfrm>
      </p:grpSpPr>
      <p:sp>
        <p:nvSpPr>
          <p:cNvPr id="255" name="Google Shape;255;p34"/>
          <p:cNvSpPr/>
          <p:nvPr>
            <p:ph idx="2" type="pic"/>
          </p:nvPr>
        </p:nvSpPr>
        <p:spPr>
          <a:xfrm rot="-300067">
            <a:off x="550589" y="883785"/>
            <a:ext cx="3630622" cy="3658027"/>
          </a:xfrm>
          <a:prstGeom prst="snip1Rect">
            <a:avLst>
              <a:gd fmla="val 16667" name="adj"/>
            </a:avLst>
          </a:prstGeom>
          <a:noFill/>
          <a:ln>
            <a:noFill/>
          </a:ln>
        </p:spPr>
      </p:sp>
      <p:sp>
        <p:nvSpPr>
          <p:cNvPr id="256" name="Google Shape;256;p34"/>
          <p:cNvSpPr txBox="1"/>
          <p:nvPr>
            <p:ph idx="12" type="sldNum"/>
          </p:nvPr>
        </p:nvSpPr>
        <p:spPr>
          <a:xfrm>
            <a:off x="8318025" y="205550"/>
            <a:ext cx="548700" cy="393600"/>
          </a:xfrm>
          <a:prstGeom prst="rect">
            <a:avLst/>
          </a:prstGeom>
        </p:spPr>
        <p:txBody>
          <a:bodyPr anchorCtr="0" anchor="t"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57" name="Google Shape;257;p34"/>
          <p:cNvSpPr txBox="1"/>
          <p:nvPr>
            <p:ph type="title"/>
          </p:nvPr>
        </p:nvSpPr>
        <p:spPr>
          <a:xfrm>
            <a:off x="5204625" y="1249533"/>
            <a:ext cx="3662100" cy="960600"/>
          </a:xfrm>
          <a:prstGeom prst="rect">
            <a:avLst/>
          </a:prstGeom>
        </p:spPr>
        <p:txBody>
          <a:bodyPr anchorCtr="0" anchor="b"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8" name="Google Shape;258;p34"/>
          <p:cNvSpPr txBox="1"/>
          <p:nvPr>
            <p:ph idx="1" type="body"/>
          </p:nvPr>
        </p:nvSpPr>
        <p:spPr>
          <a:xfrm>
            <a:off x="5204625" y="2291390"/>
            <a:ext cx="3662100" cy="1493100"/>
          </a:xfrm>
          <a:prstGeom prst="rect">
            <a:avLst/>
          </a:prstGeom>
        </p:spPr>
        <p:txBody>
          <a:bodyPr anchorCtr="0" anchor="t" bIns="91425" lIns="91425" spcFirstLastPara="1" rIns="91425" wrap="square" tIns="91425">
            <a:spAutoFit/>
          </a:bodyPr>
          <a:lstStyle>
            <a:lvl1pPr indent="-336550" lvl="0" marL="457200">
              <a:spcBef>
                <a:spcPts val="0"/>
              </a:spcBef>
              <a:spcAft>
                <a:spcPts val="0"/>
              </a:spcAft>
              <a:buSzPts val="1700"/>
              <a:buChar char="●"/>
              <a:defRPr/>
            </a:lvl1pPr>
            <a:lvl2pPr indent="-336550" lvl="1" marL="914400">
              <a:spcBef>
                <a:spcPts val="0"/>
              </a:spcBef>
              <a:spcAft>
                <a:spcPts val="0"/>
              </a:spcAft>
              <a:buSzPts val="1700"/>
              <a:buChar char="○"/>
              <a:defRPr/>
            </a:lvl2pPr>
            <a:lvl3pPr indent="-336550" lvl="2" marL="1371600">
              <a:spcBef>
                <a:spcPts val="0"/>
              </a:spcBef>
              <a:spcAft>
                <a:spcPts val="0"/>
              </a:spcAft>
              <a:buSzPts val="1700"/>
              <a:buChar char="■"/>
              <a:defRPr/>
            </a:lvl3pPr>
            <a:lvl4pPr indent="-336550" lvl="3" marL="1828800">
              <a:spcBef>
                <a:spcPts val="0"/>
              </a:spcBef>
              <a:spcAft>
                <a:spcPts val="0"/>
              </a:spcAft>
              <a:buSzPts val="1700"/>
              <a:buChar char="●"/>
              <a:defRPr/>
            </a:lvl4pPr>
            <a:lvl5pPr indent="-336550" lvl="4" marL="2286000">
              <a:spcBef>
                <a:spcPts val="0"/>
              </a:spcBef>
              <a:spcAft>
                <a:spcPts val="0"/>
              </a:spcAft>
              <a:buSzPts val="1700"/>
              <a:buChar char="○"/>
              <a:defRPr/>
            </a:lvl5pPr>
            <a:lvl6pPr indent="-336550" lvl="5" marL="2743200">
              <a:spcBef>
                <a:spcPts val="0"/>
              </a:spcBef>
              <a:spcAft>
                <a:spcPts val="0"/>
              </a:spcAft>
              <a:buSzPts val="1700"/>
              <a:buChar char="■"/>
              <a:defRPr/>
            </a:lvl6pPr>
            <a:lvl7pPr indent="-336550" lvl="6" marL="3200400">
              <a:spcBef>
                <a:spcPts val="0"/>
              </a:spcBef>
              <a:spcAft>
                <a:spcPts val="0"/>
              </a:spcAft>
              <a:buSzPts val="1700"/>
              <a:buChar char="●"/>
              <a:defRPr/>
            </a:lvl7pPr>
            <a:lvl8pPr indent="-336550" lvl="7" marL="3657600">
              <a:spcBef>
                <a:spcPts val="0"/>
              </a:spcBef>
              <a:spcAft>
                <a:spcPts val="0"/>
              </a:spcAft>
              <a:buSzPts val="1700"/>
              <a:buChar char="○"/>
              <a:defRPr/>
            </a:lvl8pPr>
            <a:lvl9pPr indent="-336550" lvl="8" marL="4114800">
              <a:spcBef>
                <a:spcPts val="0"/>
              </a:spcBef>
              <a:spcAft>
                <a:spcPts val="0"/>
              </a:spcAft>
              <a:buSzPts val="1700"/>
              <a:buChar char="■"/>
              <a:defRPr/>
            </a:lvl9pPr>
          </a:lstStyle>
          <a:p/>
        </p:txBody>
      </p:sp>
      <p:sp>
        <p:nvSpPr>
          <p:cNvPr id="259" name="Google Shape;259;p34"/>
          <p:cNvSpPr txBox="1"/>
          <p:nvPr>
            <p:ph idx="3" type="subTitle"/>
          </p:nvPr>
        </p:nvSpPr>
        <p:spPr>
          <a:xfrm>
            <a:off x="1716575" y="205550"/>
            <a:ext cx="2855400" cy="292500"/>
          </a:xfrm>
          <a:prstGeom prst="rect">
            <a:avLst/>
          </a:prstGeom>
        </p:spPr>
        <p:txBody>
          <a:bodyPr anchorCtr="0" anchor="t" bIns="91425" lIns="91425" spcFirstLastPara="1" rIns="91425" wrap="square" tIns="91425">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p:txBody>
      </p:sp>
      <p:sp>
        <p:nvSpPr>
          <p:cNvPr id="260" name="Google Shape;260;p34"/>
          <p:cNvSpPr txBox="1"/>
          <p:nvPr>
            <p:ph idx="4" type="subTitle"/>
          </p:nvPr>
        </p:nvSpPr>
        <p:spPr>
          <a:xfrm>
            <a:off x="333925" y="205550"/>
            <a:ext cx="1353300" cy="292500"/>
          </a:xfrm>
          <a:prstGeom prst="rect">
            <a:avLst/>
          </a:prstGeom>
        </p:spPr>
        <p:txBody>
          <a:bodyPr anchorCtr="0" anchor="t" bIns="91425" lIns="91425" spcFirstLastPara="1" rIns="91425" wrap="square" tIns="91425">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s and descriptions">
  <p:cSld name="SECTION_TITLE_AND_DESCRIPTION">
    <p:bg>
      <p:bgPr>
        <a:solidFill>
          <a:schemeClr val="lt1"/>
        </a:solidFill>
      </p:bgPr>
    </p:bg>
    <p:spTree>
      <p:nvGrpSpPr>
        <p:cNvPr id="261" name="Shape 261"/>
        <p:cNvGrpSpPr/>
        <p:nvPr/>
      </p:nvGrpSpPr>
      <p:grpSpPr>
        <a:xfrm>
          <a:off x="0" y="0"/>
          <a:ext cx="0" cy="0"/>
          <a:chOff x="0" y="0"/>
          <a:chExt cx="0" cy="0"/>
        </a:xfrm>
      </p:grpSpPr>
      <p:sp>
        <p:nvSpPr>
          <p:cNvPr id="262" name="Google Shape;262;p35"/>
          <p:cNvSpPr/>
          <p:nvPr>
            <p:ph idx="2" type="pic"/>
          </p:nvPr>
        </p:nvSpPr>
        <p:spPr>
          <a:xfrm>
            <a:off x="3544863" y="1543050"/>
            <a:ext cx="2057400" cy="2057400"/>
          </a:xfrm>
          <a:prstGeom prst="snip1Rect">
            <a:avLst>
              <a:gd fmla="val 24426" name="adj"/>
            </a:avLst>
          </a:prstGeom>
          <a:noFill/>
          <a:ln>
            <a:noFill/>
          </a:ln>
        </p:spPr>
      </p:sp>
      <p:sp>
        <p:nvSpPr>
          <p:cNvPr id="263" name="Google Shape;263;p35"/>
          <p:cNvSpPr/>
          <p:nvPr>
            <p:ph idx="3" type="pic"/>
          </p:nvPr>
        </p:nvSpPr>
        <p:spPr>
          <a:xfrm>
            <a:off x="6658538" y="1543050"/>
            <a:ext cx="2057400" cy="2057400"/>
          </a:xfrm>
          <a:prstGeom prst="snip1Rect">
            <a:avLst>
              <a:gd fmla="val 24426" name="adj"/>
            </a:avLst>
          </a:prstGeom>
          <a:noFill/>
          <a:ln>
            <a:noFill/>
          </a:ln>
        </p:spPr>
      </p:sp>
      <p:sp>
        <p:nvSpPr>
          <p:cNvPr id="264" name="Google Shape;264;p35"/>
          <p:cNvSpPr/>
          <p:nvPr>
            <p:ph idx="4" type="pic"/>
          </p:nvPr>
        </p:nvSpPr>
        <p:spPr>
          <a:xfrm>
            <a:off x="431200" y="1543050"/>
            <a:ext cx="2057400" cy="2057400"/>
          </a:xfrm>
          <a:prstGeom prst="snip1Rect">
            <a:avLst>
              <a:gd fmla="val 24426" name="adj"/>
            </a:avLst>
          </a:prstGeom>
          <a:noFill/>
          <a:ln>
            <a:noFill/>
          </a:ln>
        </p:spPr>
      </p:sp>
      <p:sp>
        <p:nvSpPr>
          <p:cNvPr id="265" name="Google Shape;265;p35"/>
          <p:cNvSpPr txBox="1"/>
          <p:nvPr>
            <p:ph idx="12" type="sldNum"/>
          </p:nvPr>
        </p:nvSpPr>
        <p:spPr>
          <a:xfrm>
            <a:off x="8260675" y="205550"/>
            <a:ext cx="548700" cy="2925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66" name="Google Shape;266;p35"/>
          <p:cNvSpPr txBox="1"/>
          <p:nvPr>
            <p:ph type="title"/>
          </p:nvPr>
        </p:nvSpPr>
        <p:spPr>
          <a:xfrm>
            <a:off x="333925" y="587150"/>
            <a:ext cx="8475600" cy="572700"/>
          </a:xfrm>
          <a:prstGeom prst="rect">
            <a:avLst/>
          </a:prstGeom>
        </p:spPr>
        <p:txBody>
          <a:bodyPr anchorCtr="0" anchor="t" bIns="91425" lIns="91425" spcFirstLastPara="1" rIns="91425" wrap="square" tIns="91425">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67" name="Google Shape;267;p35"/>
          <p:cNvSpPr txBox="1"/>
          <p:nvPr>
            <p:ph idx="1" type="subTitle"/>
          </p:nvPr>
        </p:nvSpPr>
        <p:spPr>
          <a:xfrm>
            <a:off x="381100" y="3676650"/>
            <a:ext cx="2107500" cy="354000"/>
          </a:xfrm>
          <a:prstGeom prst="rect">
            <a:avLst/>
          </a:prstGeom>
        </p:spPr>
        <p:txBody>
          <a:bodyPr anchorCtr="0" anchor="t" bIns="91425" lIns="91425" spcFirstLastPara="1" rIns="91425" wrap="square" tIns="91425">
            <a:spAutoFit/>
          </a:bodyPr>
          <a:lstStyle>
            <a:lvl1pPr lvl="0">
              <a:spcBef>
                <a:spcPts val="0"/>
              </a:spcBef>
              <a:spcAft>
                <a:spcPts val="0"/>
              </a:spcAft>
              <a:buSzPts val="1100"/>
              <a:buFont typeface="Inter Tight Medium"/>
              <a:buNone/>
              <a:defRPr sz="1100">
                <a:latin typeface="Inter Tight Medium"/>
                <a:ea typeface="Inter Tight Medium"/>
                <a:cs typeface="Inter Tight Medium"/>
                <a:sym typeface="Inter Tight Medium"/>
              </a:defRPr>
            </a:lvl1pPr>
            <a:lvl2pPr lvl="1">
              <a:spcBef>
                <a:spcPts val="0"/>
              </a:spcBef>
              <a:spcAft>
                <a:spcPts val="0"/>
              </a:spcAft>
              <a:buSzPts val="1100"/>
              <a:buFont typeface="Inter Tight Medium"/>
              <a:buNone/>
              <a:defRPr sz="1100">
                <a:latin typeface="Inter Tight Medium"/>
                <a:ea typeface="Inter Tight Medium"/>
                <a:cs typeface="Inter Tight Medium"/>
                <a:sym typeface="Inter Tight Medium"/>
              </a:defRPr>
            </a:lvl2pPr>
            <a:lvl3pPr lvl="2">
              <a:spcBef>
                <a:spcPts val="0"/>
              </a:spcBef>
              <a:spcAft>
                <a:spcPts val="0"/>
              </a:spcAft>
              <a:buSzPts val="1100"/>
              <a:buFont typeface="Inter Tight Medium"/>
              <a:buNone/>
              <a:defRPr sz="1100">
                <a:latin typeface="Inter Tight Medium"/>
                <a:ea typeface="Inter Tight Medium"/>
                <a:cs typeface="Inter Tight Medium"/>
                <a:sym typeface="Inter Tight Medium"/>
              </a:defRPr>
            </a:lvl3pPr>
            <a:lvl4pPr lvl="3">
              <a:spcBef>
                <a:spcPts val="0"/>
              </a:spcBef>
              <a:spcAft>
                <a:spcPts val="0"/>
              </a:spcAft>
              <a:buSzPts val="1100"/>
              <a:buFont typeface="Inter Tight Medium"/>
              <a:buNone/>
              <a:defRPr sz="1100">
                <a:latin typeface="Inter Tight Medium"/>
                <a:ea typeface="Inter Tight Medium"/>
                <a:cs typeface="Inter Tight Medium"/>
                <a:sym typeface="Inter Tight Medium"/>
              </a:defRPr>
            </a:lvl4pPr>
            <a:lvl5pPr lvl="4">
              <a:spcBef>
                <a:spcPts val="0"/>
              </a:spcBef>
              <a:spcAft>
                <a:spcPts val="0"/>
              </a:spcAft>
              <a:buSzPts val="1100"/>
              <a:buFont typeface="Inter Tight Medium"/>
              <a:buNone/>
              <a:defRPr sz="1100">
                <a:latin typeface="Inter Tight Medium"/>
                <a:ea typeface="Inter Tight Medium"/>
                <a:cs typeface="Inter Tight Medium"/>
                <a:sym typeface="Inter Tight Medium"/>
              </a:defRPr>
            </a:lvl5pPr>
            <a:lvl6pPr lvl="5">
              <a:spcBef>
                <a:spcPts val="0"/>
              </a:spcBef>
              <a:spcAft>
                <a:spcPts val="0"/>
              </a:spcAft>
              <a:buSzPts val="1100"/>
              <a:buFont typeface="Inter Tight Medium"/>
              <a:buNone/>
              <a:defRPr sz="1100">
                <a:latin typeface="Inter Tight Medium"/>
                <a:ea typeface="Inter Tight Medium"/>
                <a:cs typeface="Inter Tight Medium"/>
                <a:sym typeface="Inter Tight Medium"/>
              </a:defRPr>
            </a:lvl6pPr>
            <a:lvl7pPr lvl="6">
              <a:spcBef>
                <a:spcPts val="0"/>
              </a:spcBef>
              <a:spcAft>
                <a:spcPts val="0"/>
              </a:spcAft>
              <a:buSzPts val="1100"/>
              <a:buFont typeface="Inter Tight Medium"/>
              <a:buNone/>
              <a:defRPr sz="1100">
                <a:latin typeface="Inter Tight Medium"/>
                <a:ea typeface="Inter Tight Medium"/>
                <a:cs typeface="Inter Tight Medium"/>
                <a:sym typeface="Inter Tight Medium"/>
              </a:defRPr>
            </a:lvl7pPr>
            <a:lvl8pPr lvl="7">
              <a:spcBef>
                <a:spcPts val="0"/>
              </a:spcBef>
              <a:spcAft>
                <a:spcPts val="0"/>
              </a:spcAft>
              <a:buSzPts val="1100"/>
              <a:buFont typeface="Inter Tight Medium"/>
              <a:buNone/>
              <a:defRPr sz="1100">
                <a:latin typeface="Inter Tight Medium"/>
                <a:ea typeface="Inter Tight Medium"/>
                <a:cs typeface="Inter Tight Medium"/>
                <a:sym typeface="Inter Tight Medium"/>
              </a:defRPr>
            </a:lvl8pPr>
            <a:lvl9pPr lvl="8">
              <a:spcBef>
                <a:spcPts val="0"/>
              </a:spcBef>
              <a:spcAft>
                <a:spcPts val="0"/>
              </a:spcAft>
              <a:buSzPts val="1100"/>
              <a:buFont typeface="Inter Tight Medium"/>
              <a:buNone/>
              <a:defRPr sz="1100">
                <a:latin typeface="Inter Tight Medium"/>
                <a:ea typeface="Inter Tight Medium"/>
                <a:cs typeface="Inter Tight Medium"/>
                <a:sym typeface="Inter Tight Medium"/>
              </a:defRPr>
            </a:lvl9pPr>
          </a:lstStyle>
          <a:p/>
        </p:txBody>
      </p:sp>
      <p:sp>
        <p:nvSpPr>
          <p:cNvPr id="268" name="Google Shape;268;p35"/>
          <p:cNvSpPr txBox="1"/>
          <p:nvPr>
            <p:ph idx="5" type="subTitle"/>
          </p:nvPr>
        </p:nvSpPr>
        <p:spPr>
          <a:xfrm>
            <a:off x="3494775" y="3676650"/>
            <a:ext cx="2107500" cy="354000"/>
          </a:xfrm>
          <a:prstGeom prst="rect">
            <a:avLst/>
          </a:prstGeom>
        </p:spPr>
        <p:txBody>
          <a:bodyPr anchorCtr="0" anchor="t" bIns="91425" lIns="91425" spcFirstLastPara="1" rIns="91425" wrap="square" tIns="91425">
            <a:spAutoFit/>
          </a:bodyPr>
          <a:lstStyle>
            <a:lvl1pPr lvl="0">
              <a:spcBef>
                <a:spcPts val="0"/>
              </a:spcBef>
              <a:spcAft>
                <a:spcPts val="0"/>
              </a:spcAft>
              <a:buSzPts val="1100"/>
              <a:buFont typeface="Inter Tight Medium"/>
              <a:buNone/>
              <a:defRPr sz="1100">
                <a:latin typeface="Inter Tight Medium"/>
                <a:ea typeface="Inter Tight Medium"/>
                <a:cs typeface="Inter Tight Medium"/>
                <a:sym typeface="Inter Tight Medium"/>
              </a:defRPr>
            </a:lvl1pPr>
            <a:lvl2pPr lvl="1">
              <a:spcBef>
                <a:spcPts val="0"/>
              </a:spcBef>
              <a:spcAft>
                <a:spcPts val="0"/>
              </a:spcAft>
              <a:buSzPts val="1100"/>
              <a:buFont typeface="Inter Tight Medium"/>
              <a:buNone/>
              <a:defRPr sz="1100">
                <a:latin typeface="Inter Tight Medium"/>
                <a:ea typeface="Inter Tight Medium"/>
                <a:cs typeface="Inter Tight Medium"/>
                <a:sym typeface="Inter Tight Medium"/>
              </a:defRPr>
            </a:lvl2pPr>
            <a:lvl3pPr lvl="2">
              <a:spcBef>
                <a:spcPts val="0"/>
              </a:spcBef>
              <a:spcAft>
                <a:spcPts val="0"/>
              </a:spcAft>
              <a:buSzPts val="1100"/>
              <a:buFont typeface="Inter Tight Medium"/>
              <a:buNone/>
              <a:defRPr sz="1100">
                <a:latin typeface="Inter Tight Medium"/>
                <a:ea typeface="Inter Tight Medium"/>
                <a:cs typeface="Inter Tight Medium"/>
                <a:sym typeface="Inter Tight Medium"/>
              </a:defRPr>
            </a:lvl3pPr>
            <a:lvl4pPr lvl="3">
              <a:spcBef>
                <a:spcPts val="0"/>
              </a:spcBef>
              <a:spcAft>
                <a:spcPts val="0"/>
              </a:spcAft>
              <a:buSzPts val="1100"/>
              <a:buFont typeface="Inter Tight Medium"/>
              <a:buNone/>
              <a:defRPr sz="1100">
                <a:latin typeface="Inter Tight Medium"/>
                <a:ea typeface="Inter Tight Medium"/>
                <a:cs typeface="Inter Tight Medium"/>
                <a:sym typeface="Inter Tight Medium"/>
              </a:defRPr>
            </a:lvl4pPr>
            <a:lvl5pPr lvl="4">
              <a:spcBef>
                <a:spcPts val="0"/>
              </a:spcBef>
              <a:spcAft>
                <a:spcPts val="0"/>
              </a:spcAft>
              <a:buSzPts val="1100"/>
              <a:buFont typeface="Inter Tight Medium"/>
              <a:buNone/>
              <a:defRPr sz="1100">
                <a:latin typeface="Inter Tight Medium"/>
                <a:ea typeface="Inter Tight Medium"/>
                <a:cs typeface="Inter Tight Medium"/>
                <a:sym typeface="Inter Tight Medium"/>
              </a:defRPr>
            </a:lvl5pPr>
            <a:lvl6pPr lvl="5">
              <a:spcBef>
                <a:spcPts val="0"/>
              </a:spcBef>
              <a:spcAft>
                <a:spcPts val="0"/>
              </a:spcAft>
              <a:buSzPts val="1100"/>
              <a:buFont typeface="Inter Tight Medium"/>
              <a:buNone/>
              <a:defRPr sz="1100">
                <a:latin typeface="Inter Tight Medium"/>
                <a:ea typeface="Inter Tight Medium"/>
                <a:cs typeface="Inter Tight Medium"/>
                <a:sym typeface="Inter Tight Medium"/>
              </a:defRPr>
            </a:lvl6pPr>
            <a:lvl7pPr lvl="6">
              <a:spcBef>
                <a:spcPts val="0"/>
              </a:spcBef>
              <a:spcAft>
                <a:spcPts val="0"/>
              </a:spcAft>
              <a:buSzPts val="1100"/>
              <a:buFont typeface="Inter Tight Medium"/>
              <a:buNone/>
              <a:defRPr sz="1100">
                <a:latin typeface="Inter Tight Medium"/>
                <a:ea typeface="Inter Tight Medium"/>
                <a:cs typeface="Inter Tight Medium"/>
                <a:sym typeface="Inter Tight Medium"/>
              </a:defRPr>
            </a:lvl7pPr>
            <a:lvl8pPr lvl="7">
              <a:spcBef>
                <a:spcPts val="0"/>
              </a:spcBef>
              <a:spcAft>
                <a:spcPts val="0"/>
              </a:spcAft>
              <a:buSzPts val="1100"/>
              <a:buFont typeface="Inter Tight Medium"/>
              <a:buNone/>
              <a:defRPr sz="1100">
                <a:latin typeface="Inter Tight Medium"/>
                <a:ea typeface="Inter Tight Medium"/>
                <a:cs typeface="Inter Tight Medium"/>
                <a:sym typeface="Inter Tight Medium"/>
              </a:defRPr>
            </a:lvl8pPr>
            <a:lvl9pPr lvl="8">
              <a:spcBef>
                <a:spcPts val="0"/>
              </a:spcBef>
              <a:spcAft>
                <a:spcPts val="0"/>
              </a:spcAft>
              <a:buSzPts val="1100"/>
              <a:buFont typeface="Inter Tight Medium"/>
              <a:buNone/>
              <a:defRPr sz="1100">
                <a:latin typeface="Inter Tight Medium"/>
                <a:ea typeface="Inter Tight Medium"/>
                <a:cs typeface="Inter Tight Medium"/>
                <a:sym typeface="Inter Tight Medium"/>
              </a:defRPr>
            </a:lvl9pPr>
          </a:lstStyle>
          <a:p/>
        </p:txBody>
      </p:sp>
      <p:sp>
        <p:nvSpPr>
          <p:cNvPr id="269" name="Google Shape;269;p35"/>
          <p:cNvSpPr txBox="1"/>
          <p:nvPr>
            <p:ph idx="6" type="subTitle"/>
          </p:nvPr>
        </p:nvSpPr>
        <p:spPr>
          <a:xfrm>
            <a:off x="6608438" y="3676650"/>
            <a:ext cx="2107500" cy="354000"/>
          </a:xfrm>
          <a:prstGeom prst="rect">
            <a:avLst/>
          </a:prstGeom>
        </p:spPr>
        <p:txBody>
          <a:bodyPr anchorCtr="0" anchor="t" bIns="91425" lIns="91425" spcFirstLastPara="1" rIns="91425" wrap="square" tIns="91425">
            <a:spAutoFit/>
          </a:bodyPr>
          <a:lstStyle>
            <a:lvl1pPr lvl="0">
              <a:spcBef>
                <a:spcPts val="0"/>
              </a:spcBef>
              <a:spcAft>
                <a:spcPts val="0"/>
              </a:spcAft>
              <a:buSzPts val="1100"/>
              <a:buFont typeface="Inter Tight Medium"/>
              <a:buNone/>
              <a:defRPr sz="1100">
                <a:latin typeface="Inter Tight Medium"/>
                <a:ea typeface="Inter Tight Medium"/>
                <a:cs typeface="Inter Tight Medium"/>
                <a:sym typeface="Inter Tight Medium"/>
              </a:defRPr>
            </a:lvl1pPr>
            <a:lvl2pPr lvl="1">
              <a:spcBef>
                <a:spcPts val="0"/>
              </a:spcBef>
              <a:spcAft>
                <a:spcPts val="0"/>
              </a:spcAft>
              <a:buSzPts val="1100"/>
              <a:buFont typeface="Inter Tight Medium"/>
              <a:buNone/>
              <a:defRPr sz="1100">
                <a:latin typeface="Inter Tight Medium"/>
                <a:ea typeface="Inter Tight Medium"/>
                <a:cs typeface="Inter Tight Medium"/>
                <a:sym typeface="Inter Tight Medium"/>
              </a:defRPr>
            </a:lvl2pPr>
            <a:lvl3pPr lvl="2">
              <a:spcBef>
                <a:spcPts val="0"/>
              </a:spcBef>
              <a:spcAft>
                <a:spcPts val="0"/>
              </a:spcAft>
              <a:buSzPts val="1100"/>
              <a:buFont typeface="Inter Tight Medium"/>
              <a:buNone/>
              <a:defRPr sz="1100">
                <a:latin typeface="Inter Tight Medium"/>
                <a:ea typeface="Inter Tight Medium"/>
                <a:cs typeface="Inter Tight Medium"/>
                <a:sym typeface="Inter Tight Medium"/>
              </a:defRPr>
            </a:lvl3pPr>
            <a:lvl4pPr lvl="3">
              <a:spcBef>
                <a:spcPts val="0"/>
              </a:spcBef>
              <a:spcAft>
                <a:spcPts val="0"/>
              </a:spcAft>
              <a:buSzPts val="1100"/>
              <a:buFont typeface="Inter Tight Medium"/>
              <a:buNone/>
              <a:defRPr sz="1100">
                <a:latin typeface="Inter Tight Medium"/>
                <a:ea typeface="Inter Tight Medium"/>
                <a:cs typeface="Inter Tight Medium"/>
                <a:sym typeface="Inter Tight Medium"/>
              </a:defRPr>
            </a:lvl4pPr>
            <a:lvl5pPr lvl="4">
              <a:spcBef>
                <a:spcPts val="0"/>
              </a:spcBef>
              <a:spcAft>
                <a:spcPts val="0"/>
              </a:spcAft>
              <a:buSzPts val="1100"/>
              <a:buFont typeface="Inter Tight Medium"/>
              <a:buNone/>
              <a:defRPr sz="1100">
                <a:latin typeface="Inter Tight Medium"/>
                <a:ea typeface="Inter Tight Medium"/>
                <a:cs typeface="Inter Tight Medium"/>
                <a:sym typeface="Inter Tight Medium"/>
              </a:defRPr>
            </a:lvl5pPr>
            <a:lvl6pPr lvl="5">
              <a:spcBef>
                <a:spcPts val="0"/>
              </a:spcBef>
              <a:spcAft>
                <a:spcPts val="0"/>
              </a:spcAft>
              <a:buSzPts val="1100"/>
              <a:buFont typeface="Inter Tight Medium"/>
              <a:buNone/>
              <a:defRPr sz="1100">
                <a:latin typeface="Inter Tight Medium"/>
                <a:ea typeface="Inter Tight Medium"/>
                <a:cs typeface="Inter Tight Medium"/>
                <a:sym typeface="Inter Tight Medium"/>
              </a:defRPr>
            </a:lvl6pPr>
            <a:lvl7pPr lvl="6">
              <a:spcBef>
                <a:spcPts val="0"/>
              </a:spcBef>
              <a:spcAft>
                <a:spcPts val="0"/>
              </a:spcAft>
              <a:buSzPts val="1100"/>
              <a:buFont typeface="Inter Tight Medium"/>
              <a:buNone/>
              <a:defRPr sz="1100">
                <a:latin typeface="Inter Tight Medium"/>
                <a:ea typeface="Inter Tight Medium"/>
                <a:cs typeface="Inter Tight Medium"/>
                <a:sym typeface="Inter Tight Medium"/>
              </a:defRPr>
            </a:lvl7pPr>
            <a:lvl8pPr lvl="7">
              <a:spcBef>
                <a:spcPts val="0"/>
              </a:spcBef>
              <a:spcAft>
                <a:spcPts val="0"/>
              </a:spcAft>
              <a:buSzPts val="1100"/>
              <a:buFont typeface="Inter Tight Medium"/>
              <a:buNone/>
              <a:defRPr sz="1100">
                <a:latin typeface="Inter Tight Medium"/>
                <a:ea typeface="Inter Tight Medium"/>
                <a:cs typeface="Inter Tight Medium"/>
                <a:sym typeface="Inter Tight Medium"/>
              </a:defRPr>
            </a:lvl8pPr>
            <a:lvl9pPr lvl="8">
              <a:spcBef>
                <a:spcPts val="0"/>
              </a:spcBef>
              <a:spcAft>
                <a:spcPts val="0"/>
              </a:spcAft>
              <a:buSzPts val="1100"/>
              <a:buFont typeface="Inter Tight Medium"/>
              <a:buNone/>
              <a:defRPr sz="1100">
                <a:latin typeface="Inter Tight Medium"/>
                <a:ea typeface="Inter Tight Medium"/>
                <a:cs typeface="Inter Tight Medium"/>
                <a:sym typeface="Inter Tight Medium"/>
              </a:defRPr>
            </a:lvl9pPr>
          </a:lstStyle>
          <a:p/>
        </p:txBody>
      </p:sp>
      <p:sp>
        <p:nvSpPr>
          <p:cNvPr id="270" name="Google Shape;270;p35"/>
          <p:cNvSpPr txBox="1"/>
          <p:nvPr>
            <p:ph idx="7" type="subTitle"/>
          </p:nvPr>
        </p:nvSpPr>
        <p:spPr>
          <a:xfrm>
            <a:off x="1716575" y="205550"/>
            <a:ext cx="2855400" cy="292500"/>
          </a:xfrm>
          <a:prstGeom prst="rect">
            <a:avLst/>
          </a:prstGeom>
        </p:spPr>
        <p:txBody>
          <a:bodyPr anchorCtr="0" anchor="t" bIns="91425" lIns="91425" spcFirstLastPara="1" rIns="91425" wrap="square" tIns="91425">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p:txBody>
      </p:sp>
      <p:sp>
        <p:nvSpPr>
          <p:cNvPr id="271" name="Google Shape;271;p35"/>
          <p:cNvSpPr txBox="1"/>
          <p:nvPr>
            <p:ph idx="8" type="subTitle"/>
          </p:nvPr>
        </p:nvSpPr>
        <p:spPr>
          <a:xfrm>
            <a:off x="333925" y="205550"/>
            <a:ext cx="1353300" cy="292500"/>
          </a:xfrm>
          <a:prstGeom prst="rect">
            <a:avLst/>
          </a:prstGeom>
        </p:spPr>
        <p:txBody>
          <a:bodyPr anchorCtr="0" anchor="t" bIns="91425" lIns="91425" spcFirstLastPara="1" rIns="91425" wrap="square" tIns="91425">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wo column bullet points">
  <p:cSld name="CAPTION_ONLY">
    <p:bg>
      <p:bgPr>
        <a:solidFill>
          <a:schemeClr val="lt1"/>
        </a:solidFill>
      </p:bgPr>
    </p:bg>
    <p:spTree>
      <p:nvGrpSpPr>
        <p:cNvPr id="272" name="Shape 272"/>
        <p:cNvGrpSpPr/>
        <p:nvPr/>
      </p:nvGrpSpPr>
      <p:grpSpPr>
        <a:xfrm>
          <a:off x="0" y="0"/>
          <a:ext cx="0" cy="0"/>
          <a:chOff x="0" y="0"/>
          <a:chExt cx="0" cy="0"/>
        </a:xfrm>
      </p:grpSpPr>
      <p:grpSp>
        <p:nvGrpSpPr>
          <p:cNvPr id="273" name="Google Shape;273;p36"/>
          <p:cNvGrpSpPr/>
          <p:nvPr/>
        </p:nvGrpSpPr>
        <p:grpSpPr>
          <a:xfrm>
            <a:off x="0" y="-444900"/>
            <a:ext cx="9144000" cy="5588500"/>
            <a:chOff x="0" y="-444900"/>
            <a:chExt cx="9144000" cy="5588500"/>
          </a:xfrm>
        </p:grpSpPr>
        <p:grpSp>
          <p:nvGrpSpPr>
            <p:cNvPr id="274" name="Google Shape;274;p36"/>
            <p:cNvGrpSpPr/>
            <p:nvPr/>
          </p:nvGrpSpPr>
          <p:grpSpPr>
            <a:xfrm>
              <a:off x="0" y="100"/>
              <a:ext cx="9144000" cy="5143500"/>
              <a:chOff x="0" y="100"/>
              <a:chExt cx="9144000" cy="5143500"/>
            </a:xfrm>
          </p:grpSpPr>
          <p:sp>
            <p:nvSpPr>
              <p:cNvPr id="275" name="Google Shape;275;p36"/>
              <p:cNvSpPr/>
              <p:nvPr/>
            </p:nvSpPr>
            <p:spPr>
              <a:xfrm>
                <a:off x="0" y="100"/>
                <a:ext cx="9144000" cy="5143500"/>
              </a:xfrm>
              <a:prstGeom prst="snip1Rect">
                <a:avLst>
                  <a:gd fmla="val 40868"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latin typeface="Inter Tight"/>
                  <a:ea typeface="Inter Tight"/>
                  <a:cs typeface="Inter Tight"/>
                  <a:sym typeface="Inter Tight"/>
                </a:endParaRPr>
              </a:p>
            </p:txBody>
          </p:sp>
          <p:sp>
            <p:nvSpPr>
              <p:cNvPr id="276" name="Google Shape;276;p36"/>
              <p:cNvSpPr/>
              <p:nvPr/>
            </p:nvSpPr>
            <p:spPr>
              <a:xfrm rot="10800000">
                <a:off x="7036475" y="1219850"/>
                <a:ext cx="2107500" cy="18615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latin typeface="Inter Tight"/>
                  <a:ea typeface="Inter Tight"/>
                  <a:cs typeface="Inter Tight"/>
                  <a:sym typeface="Inter Tight"/>
                </a:endParaRPr>
              </a:p>
            </p:txBody>
          </p:sp>
        </p:grpSp>
        <p:sp>
          <p:nvSpPr>
            <p:cNvPr id="277" name="Google Shape;277;p36"/>
            <p:cNvSpPr/>
            <p:nvPr/>
          </p:nvSpPr>
          <p:spPr>
            <a:xfrm flipH="1" rot="4500068">
              <a:off x="7230762" y="-248045"/>
              <a:ext cx="1723726" cy="1714991"/>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2"/>
                  </a:solidFill>
                  <a:latin typeface="Inter Tight SemiBold"/>
                  <a:ea typeface="Inter Tight SemiBold"/>
                  <a:cs typeface="Inter Tight SemiBold"/>
                  <a:sym typeface="Inter Tight SemiBold"/>
                </a:rPr>
                <a:t> </a:t>
              </a:r>
              <a:endParaRPr>
                <a:solidFill>
                  <a:schemeClr val="lt2"/>
                </a:solidFill>
                <a:latin typeface="Inter Tight SemiBold"/>
                <a:ea typeface="Inter Tight SemiBold"/>
                <a:cs typeface="Inter Tight SemiBold"/>
                <a:sym typeface="Inter Tight SemiBold"/>
              </a:endParaRPr>
            </a:p>
          </p:txBody>
        </p:sp>
      </p:grpSp>
      <p:sp>
        <p:nvSpPr>
          <p:cNvPr id="278" name="Google Shape;278;p36"/>
          <p:cNvSpPr txBox="1"/>
          <p:nvPr>
            <p:ph idx="12" type="sldNum"/>
          </p:nvPr>
        </p:nvSpPr>
        <p:spPr>
          <a:xfrm>
            <a:off x="8260675" y="205550"/>
            <a:ext cx="548700" cy="2925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79" name="Google Shape;279;p36"/>
          <p:cNvSpPr txBox="1"/>
          <p:nvPr>
            <p:ph type="title"/>
          </p:nvPr>
        </p:nvSpPr>
        <p:spPr>
          <a:xfrm>
            <a:off x="333925" y="1249513"/>
            <a:ext cx="3662100" cy="9606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80" name="Google Shape;280;p36"/>
          <p:cNvSpPr txBox="1"/>
          <p:nvPr>
            <p:ph idx="1" type="body"/>
          </p:nvPr>
        </p:nvSpPr>
        <p:spPr>
          <a:xfrm>
            <a:off x="333925" y="2291377"/>
            <a:ext cx="3662100" cy="2028300"/>
          </a:xfrm>
          <a:prstGeom prst="rect">
            <a:avLst/>
          </a:prstGeom>
        </p:spPr>
        <p:txBody>
          <a:bodyPr anchorCtr="0" anchor="t" bIns="91425" lIns="91425" spcFirstLastPara="1" rIns="91425" wrap="square" tIns="91425">
            <a:spAutoFit/>
          </a:bodyPr>
          <a:lstStyle>
            <a:lvl1pPr indent="-336550" lvl="0" marL="457200">
              <a:lnSpc>
                <a:spcPct val="115000"/>
              </a:lnSpc>
              <a:spcBef>
                <a:spcPts val="0"/>
              </a:spcBef>
              <a:spcAft>
                <a:spcPts val="0"/>
              </a:spcAft>
              <a:buClr>
                <a:schemeClr val="lt1"/>
              </a:buClr>
              <a:buSzPts val="1700"/>
              <a:buChar char="●"/>
              <a:defRPr>
                <a:solidFill>
                  <a:schemeClr val="lt1"/>
                </a:solidFill>
              </a:defRPr>
            </a:lvl1pPr>
            <a:lvl2pPr indent="-336550" lvl="1" marL="914400">
              <a:lnSpc>
                <a:spcPct val="115000"/>
              </a:lnSpc>
              <a:spcBef>
                <a:spcPts val="0"/>
              </a:spcBef>
              <a:spcAft>
                <a:spcPts val="0"/>
              </a:spcAft>
              <a:buClr>
                <a:schemeClr val="lt1"/>
              </a:buClr>
              <a:buSzPts val="1700"/>
              <a:buChar char="○"/>
              <a:defRPr>
                <a:solidFill>
                  <a:schemeClr val="lt1"/>
                </a:solidFill>
              </a:defRPr>
            </a:lvl2pPr>
            <a:lvl3pPr indent="-336550" lvl="2" marL="1371600">
              <a:lnSpc>
                <a:spcPct val="115000"/>
              </a:lnSpc>
              <a:spcBef>
                <a:spcPts val="0"/>
              </a:spcBef>
              <a:spcAft>
                <a:spcPts val="0"/>
              </a:spcAft>
              <a:buClr>
                <a:schemeClr val="lt1"/>
              </a:buClr>
              <a:buSzPts val="1700"/>
              <a:buChar char="■"/>
              <a:defRPr>
                <a:solidFill>
                  <a:schemeClr val="lt1"/>
                </a:solidFill>
              </a:defRPr>
            </a:lvl3pPr>
            <a:lvl4pPr indent="-336550" lvl="3" marL="1828800">
              <a:lnSpc>
                <a:spcPct val="115000"/>
              </a:lnSpc>
              <a:spcBef>
                <a:spcPts val="0"/>
              </a:spcBef>
              <a:spcAft>
                <a:spcPts val="0"/>
              </a:spcAft>
              <a:buClr>
                <a:schemeClr val="lt1"/>
              </a:buClr>
              <a:buSzPts val="1700"/>
              <a:buChar char="●"/>
              <a:defRPr>
                <a:solidFill>
                  <a:schemeClr val="lt1"/>
                </a:solidFill>
              </a:defRPr>
            </a:lvl4pPr>
            <a:lvl5pPr indent="-336550" lvl="4" marL="2286000">
              <a:lnSpc>
                <a:spcPct val="115000"/>
              </a:lnSpc>
              <a:spcBef>
                <a:spcPts val="0"/>
              </a:spcBef>
              <a:spcAft>
                <a:spcPts val="0"/>
              </a:spcAft>
              <a:buClr>
                <a:schemeClr val="lt1"/>
              </a:buClr>
              <a:buSzPts val="1700"/>
              <a:buChar char="○"/>
              <a:defRPr>
                <a:solidFill>
                  <a:schemeClr val="lt1"/>
                </a:solidFill>
              </a:defRPr>
            </a:lvl5pPr>
            <a:lvl6pPr indent="-336550" lvl="5" marL="2743200">
              <a:lnSpc>
                <a:spcPct val="115000"/>
              </a:lnSpc>
              <a:spcBef>
                <a:spcPts val="0"/>
              </a:spcBef>
              <a:spcAft>
                <a:spcPts val="0"/>
              </a:spcAft>
              <a:buClr>
                <a:schemeClr val="lt1"/>
              </a:buClr>
              <a:buSzPts val="1700"/>
              <a:buChar char="■"/>
              <a:defRPr>
                <a:solidFill>
                  <a:schemeClr val="lt1"/>
                </a:solidFill>
              </a:defRPr>
            </a:lvl6pPr>
            <a:lvl7pPr indent="-336550" lvl="6" marL="3200400">
              <a:lnSpc>
                <a:spcPct val="115000"/>
              </a:lnSpc>
              <a:spcBef>
                <a:spcPts val="0"/>
              </a:spcBef>
              <a:spcAft>
                <a:spcPts val="0"/>
              </a:spcAft>
              <a:buClr>
                <a:schemeClr val="lt1"/>
              </a:buClr>
              <a:buSzPts val="1700"/>
              <a:buChar char="●"/>
              <a:defRPr>
                <a:solidFill>
                  <a:schemeClr val="lt1"/>
                </a:solidFill>
              </a:defRPr>
            </a:lvl7pPr>
            <a:lvl8pPr indent="-336550" lvl="7" marL="3657600">
              <a:lnSpc>
                <a:spcPct val="115000"/>
              </a:lnSpc>
              <a:spcBef>
                <a:spcPts val="0"/>
              </a:spcBef>
              <a:spcAft>
                <a:spcPts val="0"/>
              </a:spcAft>
              <a:buClr>
                <a:schemeClr val="lt1"/>
              </a:buClr>
              <a:buSzPts val="1700"/>
              <a:buChar char="○"/>
              <a:defRPr>
                <a:solidFill>
                  <a:schemeClr val="lt1"/>
                </a:solidFill>
              </a:defRPr>
            </a:lvl8pPr>
            <a:lvl9pPr indent="-336550" lvl="8" marL="4114800">
              <a:lnSpc>
                <a:spcPct val="115000"/>
              </a:lnSpc>
              <a:spcBef>
                <a:spcPts val="0"/>
              </a:spcBef>
              <a:spcAft>
                <a:spcPts val="0"/>
              </a:spcAft>
              <a:buClr>
                <a:schemeClr val="lt1"/>
              </a:buClr>
              <a:buSzPts val="1700"/>
              <a:buChar char="■"/>
              <a:defRPr>
                <a:solidFill>
                  <a:schemeClr val="lt1"/>
                </a:solidFill>
              </a:defRPr>
            </a:lvl9pPr>
          </a:lstStyle>
          <a:p/>
        </p:txBody>
      </p:sp>
      <p:sp>
        <p:nvSpPr>
          <p:cNvPr id="281" name="Google Shape;281;p36"/>
          <p:cNvSpPr txBox="1"/>
          <p:nvPr>
            <p:ph idx="2" type="body"/>
          </p:nvPr>
        </p:nvSpPr>
        <p:spPr>
          <a:xfrm>
            <a:off x="4595076" y="2291377"/>
            <a:ext cx="3662100" cy="2028300"/>
          </a:xfrm>
          <a:prstGeom prst="rect">
            <a:avLst/>
          </a:prstGeom>
        </p:spPr>
        <p:txBody>
          <a:bodyPr anchorCtr="0" anchor="t" bIns="91425" lIns="91425" spcFirstLastPara="1" rIns="91425" wrap="square" tIns="91425">
            <a:spAutoFit/>
          </a:bodyPr>
          <a:lstStyle>
            <a:lvl1pPr indent="-336550" lvl="0" marL="457200">
              <a:lnSpc>
                <a:spcPct val="115000"/>
              </a:lnSpc>
              <a:spcBef>
                <a:spcPts val="0"/>
              </a:spcBef>
              <a:spcAft>
                <a:spcPts val="0"/>
              </a:spcAft>
              <a:buClr>
                <a:schemeClr val="lt1"/>
              </a:buClr>
              <a:buSzPts val="1700"/>
              <a:buChar char="●"/>
              <a:defRPr>
                <a:solidFill>
                  <a:schemeClr val="lt1"/>
                </a:solidFill>
              </a:defRPr>
            </a:lvl1pPr>
            <a:lvl2pPr indent="-336550" lvl="1" marL="914400">
              <a:lnSpc>
                <a:spcPct val="115000"/>
              </a:lnSpc>
              <a:spcBef>
                <a:spcPts val="0"/>
              </a:spcBef>
              <a:spcAft>
                <a:spcPts val="0"/>
              </a:spcAft>
              <a:buClr>
                <a:schemeClr val="lt1"/>
              </a:buClr>
              <a:buSzPts val="1700"/>
              <a:buChar char="○"/>
              <a:defRPr>
                <a:solidFill>
                  <a:schemeClr val="lt1"/>
                </a:solidFill>
              </a:defRPr>
            </a:lvl2pPr>
            <a:lvl3pPr indent="-336550" lvl="2" marL="1371600">
              <a:lnSpc>
                <a:spcPct val="115000"/>
              </a:lnSpc>
              <a:spcBef>
                <a:spcPts val="0"/>
              </a:spcBef>
              <a:spcAft>
                <a:spcPts val="0"/>
              </a:spcAft>
              <a:buClr>
                <a:schemeClr val="lt1"/>
              </a:buClr>
              <a:buSzPts val="1700"/>
              <a:buChar char="■"/>
              <a:defRPr>
                <a:solidFill>
                  <a:schemeClr val="lt1"/>
                </a:solidFill>
              </a:defRPr>
            </a:lvl3pPr>
            <a:lvl4pPr indent="-336550" lvl="3" marL="1828800">
              <a:lnSpc>
                <a:spcPct val="115000"/>
              </a:lnSpc>
              <a:spcBef>
                <a:spcPts val="0"/>
              </a:spcBef>
              <a:spcAft>
                <a:spcPts val="0"/>
              </a:spcAft>
              <a:buClr>
                <a:schemeClr val="lt1"/>
              </a:buClr>
              <a:buSzPts val="1700"/>
              <a:buChar char="●"/>
              <a:defRPr>
                <a:solidFill>
                  <a:schemeClr val="lt1"/>
                </a:solidFill>
              </a:defRPr>
            </a:lvl4pPr>
            <a:lvl5pPr indent="-336550" lvl="4" marL="2286000">
              <a:lnSpc>
                <a:spcPct val="115000"/>
              </a:lnSpc>
              <a:spcBef>
                <a:spcPts val="0"/>
              </a:spcBef>
              <a:spcAft>
                <a:spcPts val="0"/>
              </a:spcAft>
              <a:buClr>
                <a:schemeClr val="lt1"/>
              </a:buClr>
              <a:buSzPts val="1700"/>
              <a:buChar char="○"/>
              <a:defRPr>
                <a:solidFill>
                  <a:schemeClr val="lt1"/>
                </a:solidFill>
              </a:defRPr>
            </a:lvl5pPr>
            <a:lvl6pPr indent="-336550" lvl="5" marL="2743200">
              <a:lnSpc>
                <a:spcPct val="115000"/>
              </a:lnSpc>
              <a:spcBef>
                <a:spcPts val="0"/>
              </a:spcBef>
              <a:spcAft>
                <a:spcPts val="0"/>
              </a:spcAft>
              <a:buClr>
                <a:schemeClr val="lt1"/>
              </a:buClr>
              <a:buSzPts val="1700"/>
              <a:buChar char="■"/>
              <a:defRPr>
                <a:solidFill>
                  <a:schemeClr val="lt1"/>
                </a:solidFill>
              </a:defRPr>
            </a:lvl6pPr>
            <a:lvl7pPr indent="-336550" lvl="6" marL="3200400">
              <a:lnSpc>
                <a:spcPct val="115000"/>
              </a:lnSpc>
              <a:spcBef>
                <a:spcPts val="0"/>
              </a:spcBef>
              <a:spcAft>
                <a:spcPts val="0"/>
              </a:spcAft>
              <a:buClr>
                <a:schemeClr val="lt1"/>
              </a:buClr>
              <a:buSzPts val="1700"/>
              <a:buChar char="●"/>
              <a:defRPr>
                <a:solidFill>
                  <a:schemeClr val="lt1"/>
                </a:solidFill>
              </a:defRPr>
            </a:lvl7pPr>
            <a:lvl8pPr indent="-336550" lvl="7" marL="3657600">
              <a:lnSpc>
                <a:spcPct val="115000"/>
              </a:lnSpc>
              <a:spcBef>
                <a:spcPts val="0"/>
              </a:spcBef>
              <a:spcAft>
                <a:spcPts val="0"/>
              </a:spcAft>
              <a:buClr>
                <a:schemeClr val="lt1"/>
              </a:buClr>
              <a:buSzPts val="1700"/>
              <a:buChar char="○"/>
              <a:defRPr>
                <a:solidFill>
                  <a:schemeClr val="lt1"/>
                </a:solidFill>
              </a:defRPr>
            </a:lvl8pPr>
            <a:lvl9pPr indent="-336550" lvl="8" marL="4114800">
              <a:lnSpc>
                <a:spcPct val="115000"/>
              </a:lnSpc>
              <a:spcBef>
                <a:spcPts val="0"/>
              </a:spcBef>
              <a:spcAft>
                <a:spcPts val="0"/>
              </a:spcAft>
              <a:buClr>
                <a:schemeClr val="lt1"/>
              </a:buClr>
              <a:buSzPts val="1700"/>
              <a:buChar char="■"/>
              <a:defRPr>
                <a:solidFill>
                  <a:schemeClr val="lt1"/>
                </a:solidFill>
              </a:defRPr>
            </a:lvl9pPr>
          </a:lstStyle>
          <a:p/>
        </p:txBody>
      </p:sp>
      <p:sp>
        <p:nvSpPr>
          <p:cNvPr id="282" name="Google Shape;282;p36"/>
          <p:cNvSpPr txBox="1"/>
          <p:nvPr>
            <p:ph idx="3" type="subTitle"/>
          </p:nvPr>
        </p:nvSpPr>
        <p:spPr>
          <a:xfrm>
            <a:off x="1716575" y="205550"/>
            <a:ext cx="2855400" cy="2925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1pPr>
            <a:lvl2pPr lvl="1">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2pPr>
            <a:lvl3pPr lvl="2">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3pPr>
            <a:lvl4pPr lvl="3">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4pPr>
            <a:lvl5pPr lvl="4">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5pPr>
            <a:lvl6pPr lvl="5">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6pPr>
            <a:lvl7pPr lvl="6">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7pPr>
            <a:lvl8pPr lvl="7">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8pPr>
            <a:lvl9pPr lvl="8">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9pPr>
          </a:lstStyle>
          <a:p/>
        </p:txBody>
      </p:sp>
      <p:sp>
        <p:nvSpPr>
          <p:cNvPr id="283" name="Google Shape;283;p36"/>
          <p:cNvSpPr txBox="1"/>
          <p:nvPr>
            <p:ph idx="4" type="subTitle"/>
          </p:nvPr>
        </p:nvSpPr>
        <p:spPr>
          <a:xfrm>
            <a:off x="333925" y="205550"/>
            <a:ext cx="1353300" cy="2925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1pPr>
            <a:lvl2pPr lvl="1">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2pPr>
            <a:lvl3pPr lvl="2">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3pPr>
            <a:lvl4pPr lvl="3">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4pPr>
            <a:lvl5pPr lvl="4">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5pPr>
            <a:lvl6pPr lvl="5">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6pPr>
            <a:lvl7pPr lvl="6">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7pPr>
            <a:lvl8pPr lvl="7">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8pPr>
            <a:lvl9pPr lvl="8">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eck for understanding">
  <p:cSld name="CAPTION_ONLY_1">
    <p:bg>
      <p:bgPr>
        <a:solidFill>
          <a:schemeClr val="lt1"/>
        </a:solidFill>
      </p:bgPr>
    </p:bg>
    <p:spTree>
      <p:nvGrpSpPr>
        <p:cNvPr id="284" name="Shape 284"/>
        <p:cNvGrpSpPr/>
        <p:nvPr/>
      </p:nvGrpSpPr>
      <p:grpSpPr>
        <a:xfrm>
          <a:off x="0" y="0"/>
          <a:ext cx="0" cy="0"/>
          <a:chOff x="0" y="0"/>
          <a:chExt cx="0" cy="0"/>
        </a:xfrm>
      </p:grpSpPr>
      <p:grpSp>
        <p:nvGrpSpPr>
          <p:cNvPr id="285" name="Google Shape;285;p37"/>
          <p:cNvGrpSpPr/>
          <p:nvPr/>
        </p:nvGrpSpPr>
        <p:grpSpPr>
          <a:xfrm>
            <a:off x="0" y="-444900"/>
            <a:ext cx="9144000" cy="5588500"/>
            <a:chOff x="0" y="-444900"/>
            <a:chExt cx="9144000" cy="5588500"/>
          </a:xfrm>
        </p:grpSpPr>
        <p:sp>
          <p:nvSpPr>
            <p:cNvPr id="286" name="Google Shape;286;p37"/>
            <p:cNvSpPr/>
            <p:nvPr/>
          </p:nvSpPr>
          <p:spPr>
            <a:xfrm>
              <a:off x="0" y="100"/>
              <a:ext cx="9144000" cy="5143500"/>
            </a:xfrm>
            <a:prstGeom prst="snip1Rect">
              <a:avLst>
                <a:gd fmla="val 40868"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latin typeface="Inter Tight"/>
                <a:ea typeface="Inter Tight"/>
                <a:cs typeface="Inter Tight"/>
                <a:sym typeface="Inter Tight"/>
              </a:endParaRPr>
            </a:p>
          </p:txBody>
        </p:sp>
        <p:sp>
          <p:nvSpPr>
            <p:cNvPr id="287" name="Google Shape;287;p37"/>
            <p:cNvSpPr/>
            <p:nvPr/>
          </p:nvSpPr>
          <p:spPr>
            <a:xfrm rot="10800000">
              <a:off x="7036475" y="1219850"/>
              <a:ext cx="2107500" cy="18615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latin typeface="Inter Tight"/>
                <a:ea typeface="Inter Tight"/>
                <a:cs typeface="Inter Tight"/>
                <a:sym typeface="Inter Tight"/>
              </a:endParaRPr>
            </a:p>
          </p:txBody>
        </p:sp>
        <p:sp>
          <p:nvSpPr>
            <p:cNvPr id="288" name="Google Shape;288;p37"/>
            <p:cNvSpPr/>
            <p:nvPr/>
          </p:nvSpPr>
          <p:spPr>
            <a:xfrm flipH="1" rot="4500068">
              <a:off x="7230762" y="-248045"/>
              <a:ext cx="1723726" cy="1714991"/>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2"/>
                  </a:solidFill>
                  <a:latin typeface="Inter Tight SemiBold"/>
                  <a:ea typeface="Inter Tight SemiBold"/>
                  <a:cs typeface="Inter Tight SemiBold"/>
                  <a:sym typeface="Inter Tight SemiBold"/>
                </a:rPr>
                <a:t> </a:t>
              </a:r>
              <a:endParaRPr>
                <a:solidFill>
                  <a:schemeClr val="lt2"/>
                </a:solidFill>
                <a:latin typeface="Inter Tight SemiBold"/>
                <a:ea typeface="Inter Tight SemiBold"/>
                <a:cs typeface="Inter Tight SemiBold"/>
                <a:sym typeface="Inter Tight SemiBold"/>
              </a:endParaRPr>
            </a:p>
          </p:txBody>
        </p:sp>
      </p:grpSp>
      <p:sp>
        <p:nvSpPr>
          <p:cNvPr id="289" name="Google Shape;289;p37"/>
          <p:cNvSpPr txBox="1"/>
          <p:nvPr>
            <p:ph idx="1" type="body"/>
          </p:nvPr>
        </p:nvSpPr>
        <p:spPr>
          <a:xfrm>
            <a:off x="333925" y="3630575"/>
            <a:ext cx="6790800" cy="446400"/>
          </a:xfrm>
          <a:prstGeom prst="rect">
            <a:avLst/>
          </a:prstGeom>
        </p:spPr>
        <p:txBody>
          <a:bodyPr anchorCtr="0" anchor="t" bIns="91425" lIns="91425" spcFirstLastPara="1" rIns="91425" wrap="square" tIns="91425">
            <a:spAutoFit/>
          </a:bodyPr>
          <a:lstStyle>
            <a:lvl1pPr indent="-336550" lvl="0" marL="457200">
              <a:lnSpc>
                <a:spcPct val="115000"/>
              </a:lnSpc>
              <a:spcBef>
                <a:spcPts val="0"/>
              </a:spcBef>
              <a:spcAft>
                <a:spcPts val="0"/>
              </a:spcAft>
              <a:buClr>
                <a:schemeClr val="lt1"/>
              </a:buClr>
              <a:buSzPts val="1700"/>
              <a:buChar char="●"/>
              <a:defRPr>
                <a:solidFill>
                  <a:schemeClr val="lt1"/>
                </a:solidFill>
              </a:defRPr>
            </a:lvl1pPr>
            <a:lvl2pPr indent="-336550" lvl="1" marL="914400">
              <a:lnSpc>
                <a:spcPct val="115000"/>
              </a:lnSpc>
              <a:spcBef>
                <a:spcPts val="0"/>
              </a:spcBef>
              <a:spcAft>
                <a:spcPts val="0"/>
              </a:spcAft>
              <a:buClr>
                <a:schemeClr val="lt1"/>
              </a:buClr>
              <a:buSzPts val="1700"/>
              <a:buChar char="○"/>
              <a:defRPr>
                <a:solidFill>
                  <a:schemeClr val="lt1"/>
                </a:solidFill>
              </a:defRPr>
            </a:lvl2pPr>
            <a:lvl3pPr indent="-336550" lvl="2" marL="1371600">
              <a:lnSpc>
                <a:spcPct val="115000"/>
              </a:lnSpc>
              <a:spcBef>
                <a:spcPts val="0"/>
              </a:spcBef>
              <a:spcAft>
                <a:spcPts val="0"/>
              </a:spcAft>
              <a:buClr>
                <a:schemeClr val="lt1"/>
              </a:buClr>
              <a:buSzPts val="1700"/>
              <a:buChar char="■"/>
              <a:defRPr>
                <a:solidFill>
                  <a:schemeClr val="lt1"/>
                </a:solidFill>
              </a:defRPr>
            </a:lvl3pPr>
            <a:lvl4pPr indent="-336550" lvl="3" marL="1828800">
              <a:lnSpc>
                <a:spcPct val="115000"/>
              </a:lnSpc>
              <a:spcBef>
                <a:spcPts val="0"/>
              </a:spcBef>
              <a:spcAft>
                <a:spcPts val="0"/>
              </a:spcAft>
              <a:buClr>
                <a:schemeClr val="lt1"/>
              </a:buClr>
              <a:buSzPts val="1700"/>
              <a:buChar char="●"/>
              <a:defRPr>
                <a:solidFill>
                  <a:schemeClr val="lt1"/>
                </a:solidFill>
              </a:defRPr>
            </a:lvl4pPr>
            <a:lvl5pPr indent="-336550" lvl="4" marL="2286000">
              <a:lnSpc>
                <a:spcPct val="115000"/>
              </a:lnSpc>
              <a:spcBef>
                <a:spcPts val="0"/>
              </a:spcBef>
              <a:spcAft>
                <a:spcPts val="0"/>
              </a:spcAft>
              <a:buClr>
                <a:schemeClr val="lt1"/>
              </a:buClr>
              <a:buSzPts val="1700"/>
              <a:buChar char="○"/>
              <a:defRPr>
                <a:solidFill>
                  <a:schemeClr val="lt1"/>
                </a:solidFill>
              </a:defRPr>
            </a:lvl5pPr>
            <a:lvl6pPr indent="-336550" lvl="5" marL="2743200">
              <a:lnSpc>
                <a:spcPct val="115000"/>
              </a:lnSpc>
              <a:spcBef>
                <a:spcPts val="0"/>
              </a:spcBef>
              <a:spcAft>
                <a:spcPts val="0"/>
              </a:spcAft>
              <a:buClr>
                <a:schemeClr val="lt1"/>
              </a:buClr>
              <a:buSzPts val="1700"/>
              <a:buChar char="■"/>
              <a:defRPr>
                <a:solidFill>
                  <a:schemeClr val="lt1"/>
                </a:solidFill>
              </a:defRPr>
            </a:lvl6pPr>
            <a:lvl7pPr indent="-336550" lvl="6" marL="3200400">
              <a:lnSpc>
                <a:spcPct val="115000"/>
              </a:lnSpc>
              <a:spcBef>
                <a:spcPts val="0"/>
              </a:spcBef>
              <a:spcAft>
                <a:spcPts val="0"/>
              </a:spcAft>
              <a:buClr>
                <a:schemeClr val="lt1"/>
              </a:buClr>
              <a:buSzPts val="1700"/>
              <a:buChar char="●"/>
              <a:defRPr>
                <a:solidFill>
                  <a:schemeClr val="lt1"/>
                </a:solidFill>
              </a:defRPr>
            </a:lvl7pPr>
            <a:lvl8pPr indent="-336550" lvl="7" marL="3657600">
              <a:lnSpc>
                <a:spcPct val="115000"/>
              </a:lnSpc>
              <a:spcBef>
                <a:spcPts val="0"/>
              </a:spcBef>
              <a:spcAft>
                <a:spcPts val="0"/>
              </a:spcAft>
              <a:buClr>
                <a:schemeClr val="lt1"/>
              </a:buClr>
              <a:buSzPts val="1700"/>
              <a:buChar char="○"/>
              <a:defRPr>
                <a:solidFill>
                  <a:schemeClr val="lt1"/>
                </a:solidFill>
              </a:defRPr>
            </a:lvl8pPr>
            <a:lvl9pPr indent="-336550" lvl="8" marL="4114800">
              <a:lnSpc>
                <a:spcPct val="115000"/>
              </a:lnSpc>
              <a:spcBef>
                <a:spcPts val="0"/>
              </a:spcBef>
              <a:spcAft>
                <a:spcPts val="0"/>
              </a:spcAft>
              <a:buClr>
                <a:schemeClr val="lt1"/>
              </a:buClr>
              <a:buSzPts val="1700"/>
              <a:buChar char="■"/>
              <a:defRPr>
                <a:solidFill>
                  <a:schemeClr val="lt1"/>
                </a:solidFill>
              </a:defRPr>
            </a:lvl9pPr>
          </a:lstStyle>
          <a:p/>
        </p:txBody>
      </p:sp>
      <p:sp>
        <p:nvSpPr>
          <p:cNvPr id="290" name="Google Shape;290;p37"/>
          <p:cNvSpPr txBox="1"/>
          <p:nvPr>
            <p:ph idx="12" type="sldNum"/>
          </p:nvPr>
        </p:nvSpPr>
        <p:spPr>
          <a:xfrm>
            <a:off x="8260675" y="205550"/>
            <a:ext cx="548700" cy="292500"/>
          </a:xfrm>
          <a:prstGeom prst="rect">
            <a:avLst/>
          </a:prstGeom>
        </p:spPr>
        <p:txBody>
          <a:bodyPr anchorCtr="0" anchor="t"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91" name="Google Shape;291;p37"/>
          <p:cNvSpPr txBox="1"/>
          <p:nvPr>
            <p:ph type="title"/>
          </p:nvPr>
        </p:nvSpPr>
        <p:spPr>
          <a:xfrm>
            <a:off x="333925" y="1249513"/>
            <a:ext cx="3662100" cy="9606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92" name="Google Shape;292;p37"/>
          <p:cNvSpPr txBox="1"/>
          <p:nvPr>
            <p:ph idx="2" type="subTitle"/>
          </p:nvPr>
        </p:nvSpPr>
        <p:spPr>
          <a:xfrm>
            <a:off x="1716575" y="205550"/>
            <a:ext cx="2855400" cy="2925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1pPr>
            <a:lvl2pPr lvl="1">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2pPr>
            <a:lvl3pPr lvl="2">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3pPr>
            <a:lvl4pPr lvl="3">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4pPr>
            <a:lvl5pPr lvl="4">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5pPr>
            <a:lvl6pPr lvl="5">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6pPr>
            <a:lvl7pPr lvl="6">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7pPr>
            <a:lvl8pPr lvl="7">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8pPr>
            <a:lvl9pPr lvl="8">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9pPr>
          </a:lstStyle>
          <a:p/>
        </p:txBody>
      </p:sp>
      <p:sp>
        <p:nvSpPr>
          <p:cNvPr id="293" name="Google Shape;293;p37"/>
          <p:cNvSpPr txBox="1"/>
          <p:nvPr>
            <p:ph idx="3" type="subTitle"/>
          </p:nvPr>
        </p:nvSpPr>
        <p:spPr>
          <a:xfrm>
            <a:off x="333925" y="205550"/>
            <a:ext cx="1353300" cy="2925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1pPr>
            <a:lvl2pPr lvl="1">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2pPr>
            <a:lvl3pPr lvl="2">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3pPr>
            <a:lvl4pPr lvl="3">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4pPr>
            <a:lvl5pPr lvl="4">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5pPr>
            <a:lvl6pPr lvl="5">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6pPr>
            <a:lvl7pPr lvl="6">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7pPr>
            <a:lvl8pPr lvl="7">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8pPr>
            <a:lvl9pPr lvl="8">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9pPr>
          </a:lstStyle>
          <a:p/>
        </p:txBody>
      </p:sp>
      <p:sp>
        <p:nvSpPr>
          <p:cNvPr id="294" name="Google Shape;294;p37"/>
          <p:cNvSpPr txBox="1"/>
          <p:nvPr>
            <p:ph idx="4" type="body"/>
          </p:nvPr>
        </p:nvSpPr>
        <p:spPr>
          <a:xfrm>
            <a:off x="333925" y="3184176"/>
            <a:ext cx="6790800" cy="446400"/>
          </a:xfrm>
          <a:prstGeom prst="rect">
            <a:avLst/>
          </a:prstGeom>
        </p:spPr>
        <p:txBody>
          <a:bodyPr anchorCtr="0" anchor="t" bIns="91425" lIns="91425" spcFirstLastPara="1" rIns="91425" wrap="square" tIns="91425">
            <a:spAutoFit/>
          </a:bodyPr>
          <a:lstStyle>
            <a:lvl1pPr indent="-336550" lvl="0" marL="457200">
              <a:lnSpc>
                <a:spcPct val="115000"/>
              </a:lnSpc>
              <a:spcBef>
                <a:spcPts val="0"/>
              </a:spcBef>
              <a:spcAft>
                <a:spcPts val="0"/>
              </a:spcAft>
              <a:buClr>
                <a:schemeClr val="lt1"/>
              </a:buClr>
              <a:buSzPts val="1700"/>
              <a:buChar char="●"/>
              <a:defRPr>
                <a:solidFill>
                  <a:schemeClr val="lt1"/>
                </a:solidFill>
              </a:defRPr>
            </a:lvl1pPr>
            <a:lvl2pPr indent="-336550" lvl="1" marL="914400">
              <a:lnSpc>
                <a:spcPct val="115000"/>
              </a:lnSpc>
              <a:spcBef>
                <a:spcPts val="0"/>
              </a:spcBef>
              <a:spcAft>
                <a:spcPts val="0"/>
              </a:spcAft>
              <a:buClr>
                <a:schemeClr val="lt1"/>
              </a:buClr>
              <a:buSzPts val="1700"/>
              <a:buChar char="○"/>
              <a:defRPr>
                <a:solidFill>
                  <a:schemeClr val="lt1"/>
                </a:solidFill>
              </a:defRPr>
            </a:lvl2pPr>
            <a:lvl3pPr indent="-336550" lvl="2" marL="1371600">
              <a:lnSpc>
                <a:spcPct val="115000"/>
              </a:lnSpc>
              <a:spcBef>
                <a:spcPts val="0"/>
              </a:spcBef>
              <a:spcAft>
                <a:spcPts val="0"/>
              </a:spcAft>
              <a:buClr>
                <a:schemeClr val="lt1"/>
              </a:buClr>
              <a:buSzPts val="1700"/>
              <a:buChar char="■"/>
              <a:defRPr>
                <a:solidFill>
                  <a:schemeClr val="lt1"/>
                </a:solidFill>
              </a:defRPr>
            </a:lvl3pPr>
            <a:lvl4pPr indent="-336550" lvl="3" marL="1828800">
              <a:lnSpc>
                <a:spcPct val="115000"/>
              </a:lnSpc>
              <a:spcBef>
                <a:spcPts val="0"/>
              </a:spcBef>
              <a:spcAft>
                <a:spcPts val="0"/>
              </a:spcAft>
              <a:buClr>
                <a:schemeClr val="lt1"/>
              </a:buClr>
              <a:buSzPts val="1700"/>
              <a:buChar char="●"/>
              <a:defRPr>
                <a:solidFill>
                  <a:schemeClr val="lt1"/>
                </a:solidFill>
              </a:defRPr>
            </a:lvl4pPr>
            <a:lvl5pPr indent="-336550" lvl="4" marL="2286000">
              <a:lnSpc>
                <a:spcPct val="115000"/>
              </a:lnSpc>
              <a:spcBef>
                <a:spcPts val="0"/>
              </a:spcBef>
              <a:spcAft>
                <a:spcPts val="0"/>
              </a:spcAft>
              <a:buClr>
                <a:schemeClr val="lt1"/>
              </a:buClr>
              <a:buSzPts val="1700"/>
              <a:buChar char="○"/>
              <a:defRPr>
                <a:solidFill>
                  <a:schemeClr val="lt1"/>
                </a:solidFill>
              </a:defRPr>
            </a:lvl5pPr>
            <a:lvl6pPr indent="-336550" lvl="5" marL="2743200">
              <a:lnSpc>
                <a:spcPct val="115000"/>
              </a:lnSpc>
              <a:spcBef>
                <a:spcPts val="0"/>
              </a:spcBef>
              <a:spcAft>
                <a:spcPts val="0"/>
              </a:spcAft>
              <a:buClr>
                <a:schemeClr val="lt1"/>
              </a:buClr>
              <a:buSzPts val="1700"/>
              <a:buChar char="■"/>
              <a:defRPr>
                <a:solidFill>
                  <a:schemeClr val="lt1"/>
                </a:solidFill>
              </a:defRPr>
            </a:lvl6pPr>
            <a:lvl7pPr indent="-336550" lvl="6" marL="3200400">
              <a:lnSpc>
                <a:spcPct val="115000"/>
              </a:lnSpc>
              <a:spcBef>
                <a:spcPts val="0"/>
              </a:spcBef>
              <a:spcAft>
                <a:spcPts val="0"/>
              </a:spcAft>
              <a:buClr>
                <a:schemeClr val="lt1"/>
              </a:buClr>
              <a:buSzPts val="1700"/>
              <a:buChar char="●"/>
              <a:defRPr>
                <a:solidFill>
                  <a:schemeClr val="lt1"/>
                </a:solidFill>
              </a:defRPr>
            </a:lvl7pPr>
            <a:lvl8pPr indent="-336550" lvl="7" marL="3657600">
              <a:lnSpc>
                <a:spcPct val="115000"/>
              </a:lnSpc>
              <a:spcBef>
                <a:spcPts val="0"/>
              </a:spcBef>
              <a:spcAft>
                <a:spcPts val="0"/>
              </a:spcAft>
              <a:buClr>
                <a:schemeClr val="lt1"/>
              </a:buClr>
              <a:buSzPts val="1700"/>
              <a:buChar char="○"/>
              <a:defRPr>
                <a:solidFill>
                  <a:schemeClr val="lt1"/>
                </a:solidFill>
              </a:defRPr>
            </a:lvl8pPr>
            <a:lvl9pPr indent="-336550" lvl="8" marL="4114800">
              <a:lnSpc>
                <a:spcPct val="115000"/>
              </a:lnSpc>
              <a:spcBef>
                <a:spcPts val="0"/>
              </a:spcBef>
              <a:spcAft>
                <a:spcPts val="0"/>
              </a:spcAft>
              <a:buClr>
                <a:schemeClr val="lt1"/>
              </a:buClr>
              <a:buSzPts val="1700"/>
              <a:buChar char="■"/>
              <a:defRPr>
                <a:solidFill>
                  <a:schemeClr val="lt1"/>
                </a:solidFill>
              </a:defRPr>
            </a:lvl9pPr>
          </a:lstStyle>
          <a:p/>
        </p:txBody>
      </p:sp>
      <p:sp>
        <p:nvSpPr>
          <p:cNvPr id="295" name="Google Shape;295;p37"/>
          <p:cNvSpPr txBox="1"/>
          <p:nvPr>
            <p:ph idx="5" type="body"/>
          </p:nvPr>
        </p:nvSpPr>
        <p:spPr>
          <a:xfrm>
            <a:off x="333925" y="2737776"/>
            <a:ext cx="6790800" cy="446400"/>
          </a:xfrm>
          <a:prstGeom prst="rect">
            <a:avLst/>
          </a:prstGeom>
        </p:spPr>
        <p:txBody>
          <a:bodyPr anchorCtr="0" anchor="t" bIns="91425" lIns="91425" spcFirstLastPara="1" rIns="91425" wrap="square" tIns="91425">
            <a:spAutoFit/>
          </a:bodyPr>
          <a:lstStyle>
            <a:lvl1pPr indent="-336550" lvl="0" marL="457200">
              <a:lnSpc>
                <a:spcPct val="115000"/>
              </a:lnSpc>
              <a:spcBef>
                <a:spcPts val="0"/>
              </a:spcBef>
              <a:spcAft>
                <a:spcPts val="0"/>
              </a:spcAft>
              <a:buClr>
                <a:schemeClr val="lt1"/>
              </a:buClr>
              <a:buSzPts val="1700"/>
              <a:buChar char="●"/>
              <a:defRPr>
                <a:solidFill>
                  <a:schemeClr val="lt1"/>
                </a:solidFill>
              </a:defRPr>
            </a:lvl1pPr>
            <a:lvl2pPr indent="-336550" lvl="1" marL="914400">
              <a:lnSpc>
                <a:spcPct val="115000"/>
              </a:lnSpc>
              <a:spcBef>
                <a:spcPts val="0"/>
              </a:spcBef>
              <a:spcAft>
                <a:spcPts val="0"/>
              </a:spcAft>
              <a:buClr>
                <a:schemeClr val="lt1"/>
              </a:buClr>
              <a:buSzPts val="1700"/>
              <a:buChar char="○"/>
              <a:defRPr>
                <a:solidFill>
                  <a:schemeClr val="lt1"/>
                </a:solidFill>
              </a:defRPr>
            </a:lvl2pPr>
            <a:lvl3pPr indent="-336550" lvl="2" marL="1371600">
              <a:lnSpc>
                <a:spcPct val="115000"/>
              </a:lnSpc>
              <a:spcBef>
                <a:spcPts val="0"/>
              </a:spcBef>
              <a:spcAft>
                <a:spcPts val="0"/>
              </a:spcAft>
              <a:buClr>
                <a:schemeClr val="lt1"/>
              </a:buClr>
              <a:buSzPts val="1700"/>
              <a:buChar char="■"/>
              <a:defRPr>
                <a:solidFill>
                  <a:schemeClr val="lt1"/>
                </a:solidFill>
              </a:defRPr>
            </a:lvl3pPr>
            <a:lvl4pPr indent="-336550" lvl="3" marL="1828800">
              <a:lnSpc>
                <a:spcPct val="115000"/>
              </a:lnSpc>
              <a:spcBef>
                <a:spcPts val="0"/>
              </a:spcBef>
              <a:spcAft>
                <a:spcPts val="0"/>
              </a:spcAft>
              <a:buClr>
                <a:schemeClr val="lt1"/>
              </a:buClr>
              <a:buSzPts val="1700"/>
              <a:buChar char="●"/>
              <a:defRPr>
                <a:solidFill>
                  <a:schemeClr val="lt1"/>
                </a:solidFill>
              </a:defRPr>
            </a:lvl4pPr>
            <a:lvl5pPr indent="-336550" lvl="4" marL="2286000">
              <a:lnSpc>
                <a:spcPct val="115000"/>
              </a:lnSpc>
              <a:spcBef>
                <a:spcPts val="0"/>
              </a:spcBef>
              <a:spcAft>
                <a:spcPts val="0"/>
              </a:spcAft>
              <a:buClr>
                <a:schemeClr val="lt1"/>
              </a:buClr>
              <a:buSzPts val="1700"/>
              <a:buChar char="○"/>
              <a:defRPr>
                <a:solidFill>
                  <a:schemeClr val="lt1"/>
                </a:solidFill>
              </a:defRPr>
            </a:lvl5pPr>
            <a:lvl6pPr indent="-336550" lvl="5" marL="2743200">
              <a:lnSpc>
                <a:spcPct val="115000"/>
              </a:lnSpc>
              <a:spcBef>
                <a:spcPts val="0"/>
              </a:spcBef>
              <a:spcAft>
                <a:spcPts val="0"/>
              </a:spcAft>
              <a:buClr>
                <a:schemeClr val="lt1"/>
              </a:buClr>
              <a:buSzPts val="1700"/>
              <a:buChar char="■"/>
              <a:defRPr>
                <a:solidFill>
                  <a:schemeClr val="lt1"/>
                </a:solidFill>
              </a:defRPr>
            </a:lvl6pPr>
            <a:lvl7pPr indent="-336550" lvl="6" marL="3200400">
              <a:lnSpc>
                <a:spcPct val="115000"/>
              </a:lnSpc>
              <a:spcBef>
                <a:spcPts val="0"/>
              </a:spcBef>
              <a:spcAft>
                <a:spcPts val="0"/>
              </a:spcAft>
              <a:buClr>
                <a:schemeClr val="lt1"/>
              </a:buClr>
              <a:buSzPts val="1700"/>
              <a:buChar char="●"/>
              <a:defRPr>
                <a:solidFill>
                  <a:schemeClr val="lt1"/>
                </a:solidFill>
              </a:defRPr>
            </a:lvl7pPr>
            <a:lvl8pPr indent="-336550" lvl="7" marL="3657600">
              <a:lnSpc>
                <a:spcPct val="115000"/>
              </a:lnSpc>
              <a:spcBef>
                <a:spcPts val="0"/>
              </a:spcBef>
              <a:spcAft>
                <a:spcPts val="0"/>
              </a:spcAft>
              <a:buClr>
                <a:schemeClr val="lt1"/>
              </a:buClr>
              <a:buSzPts val="1700"/>
              <a:buChar char="○"/>
              <a:defRPr>
                <a:solidFill>
                  <a:schemeClr val="lt1"/>
                </a:solidFill>
              </a:defRPr>
            </a:lvl8pPr>
            <a:lvl9pPr indent="-336550" lvl="8" marL="4114800">
              <a:lnSpc>
                <a:spcPct val="115000"/>
              </a:lnSpc>
              <a:spcBef>
                <a:spcPts val="0"/>
              </a:spcBef>
              <a:spcAft>
                <a:spcPts val="0"/>
              </a:spcAft>
              <a:buClr>
                <a:schemeClr val="lt1"/>
              </a:buClr>
              <a:buSzPts val="1700"/>
              <a:buChar char="■"/>
              <a:defRPr>
                <a:solidFill>
                  <a:schemeClr val="lt1"/>
                </a:solidFill>
              </a:defRPr>
            </a:lvl9pPr>
          </a:lstStyle>
          <a:p/>
        </p:txBody>
      </p:sp>
      <p:sp>
        <p:nvSpPr>
          <p:cNvPr id="296" name="Google Shape;296;p37"/>
          <p:cNvSpPr txBox="1"/>
          <p:nvPr>
            <p:ph idx="6" type="body"/>
          </p:nvPr>
        </p:nvSpPr>
        <p:spPr>
          <a:xfrm>
            <a:off x="333925" y="2291377"/>
            <a:ext cx="6790800" cy="446400"/>
          </a:xfrm>
          <a:prstGeom prst="rect">
            <a:avLst/>
          </a:prstGeom>
        </p:spPr>
        <p:txBody>
          <a:bodyPr anchorCtr="0" anchor="t" bIns="91425" lIns="91425" spcFirstLastPara="1" rIns="91425" wrap="square" tIns="91425">
            <a:spAutoFit/>
          </a:bodyPr>
          <a:lstStyle>
            <a:lvl1pPr indent="-336550" lvl="0" marL="457200">
              <a:lnSpc>
                <a:spcPct val="115000"/>
              </a:lnSpc>
              <a:spcBef>
                <a:spcPts val="0"/>
              </a:spcBef>
              <a:spcAft>
                <a:spcPts val="0"/>
              </a:spcAft>
              <a:buClr>
                <a:schemeClr val="lt1"/>
              </a:buClr>
              <a:buSzPts val="1700"/>
              <a:buChar char="●"/>
              <a:defRPr>
                <a:solidFill>
                  <a:schemeClr val="lt1"/>
                </a:solidFill>
              </a:defRPr>
            </a:lvl1pPr>
            <a:lvl2pPr indent="-336550" lvl="1" marL="914400">
              <a:lnSpc>
                <a:spcPct val="115000"/>
              </a:lnSpc>
              <a:spcBef>
                <a:spcPts val="0"/>
              </a:spcBef>
              <a:spcAft>
                <a:spcPts val="0"/>
              </a:spcAft>
              <a:buClr>
                <a:schemeClr val="lt1"/>
              </a:buClr>
              <a:buSzPts val="1700"/>
              <a:buChar char="○"/>
              <a:defRPr>
                <a:solidFill>
                  <a:schemeClr val="lt1"/>
                </a:solidFill>
              </a:defRPr>
            </a:lvl2pPr>
            <a:lvl3pPr indent="-336550" lvl="2" marL="1371600">
              <a:lnSpc>
                <a:spcPct val="115000"/>
              </a:lnSpc>
              <a:spcBef>
                <a:spcPts val="0"/>
              </a:spcBef>
              <a:spcAft>
                <a:spcPts val="0"/>
              </a:spcAft>
              <a:buClr>
                <a:schemeClr val="lt1"/>
              </a:buClr>
              <a:buSzPts val="1700"/>
              <a:buChar char="■"/>
              <a:defRPr>
                <a:solidFill>
                  <a:schemeClr val="lt1"/>
                </a:solidFill>
              </a:defRPr>
            </a:lvl3pPr>
            <a:lvl4pPr indent="-336550" lvl="3" marL="1828800">
              <a:lnSpc>
                <a:spcPct val="115000"/>
              </a:lnSpc>
              <a:spcBef>
                <a:spcPts val="0"/>
              </a:spcBef>
              <a:spcAft>
                <a:spcPts val="0"/>
              </a:spcAft>
              <a:buClr>
                <a:schemeClr val="lt1"/>
              </a:buClr>
              <a:buSzPts val="1700"/>
              <a:buChar char="●"/>
              <a:defRPr>
                <a:solidFill>
                  <a:schemeClr val="lt1"/>
                </a:solidFill>
              </a:defRPr>
            </a:lvl4pPr>
            <a:lvl5pPr indent="-336550" lvl="4" marL="2286000">
              <a:lnSpc>
                <a:spcPct val="115000"/>
              </a:lnSpc>
              <a:spcBef>
                <a:spcPts val="0"/>
              </a:spcBef>
              <a:spcAft>
                <a:spcPts val="0"/>
              </a:spcAft>
              <a:buClr>
                <a:schemeClr val="lt1"/>
              </a:buClr>
              <a:buSzPts val="1700"/>
              <a:buChar char="○"/>
              <a:defRPr>
                <a:solidFill>
                  <a:schemeClr val="lt1"/>
                </a:solidFill>
              </a:defRPr>
            </a:lvl5pPr>
            <a:lvl6pPr indent="-336550" lvl="5" marL="2743200">
              <a:lnSpc>
                <a:spcPct val="115000"/>
              </a:lnSpc>
              <a:spcBef>
                <a:spcPts val="0"/>
              </a:spcBef>
              <a:spcAft>
                <a:spcPts val="0"/>
              </a:spcAft>
              <a:buClr>
                <a:schemeClr val="lt1"/>
              </a:buClr>
              <a:buSzPts val="1700"/>
              <a:buChar char="■"/>
              <a:defRPr>
                <a:solidFill>
                  <a:schemeClr val="lt1"/>
                </a:solidFill>
              </a:defRPr>
            </a:lvl6pPr>
            <a:lvl7pPr indent="-336550" lvl="6" marL="3200400">
              <a:lnSpc>
                <a:spcPct val="115000"/>
              </a:lnSpc>
              <a:spcBef>
                <a:spcPts val="0"/>
              </a:spcBef>
              <a:spcAft>
                <a:spcPts val="0"/>
              </a:spcAft>
              <a:buClr>
                <a:schemeClr val="lt1"/>
              </a:buClr>
              <a:buSzPts val="1700"/>
              <a:buChar char="●"/>
              <a:defRPr>
                <a:solidFill>
                  <a:schemeClr val="lt1"/>
                </a:solidFill>
              </a:defRPr>
            </a:lvl7pPr>
            <a:lvl8pPr indent="-336550" lvl="7" marL="3657600">
              <a:lnSpc>
                <a:spcPct val="115000"/>
              </a:lnSpc>
              <a:spcBef>
                <a:spcPts val="0"/>
              </a:spcBef>
              <a:spcAft>
                <a:spcPts val="0"/>
              </a:spcAft>
              <a:buClr>
                <a:schemeClr val="lt1"/>
              </a:buClr>
              <a:buSzPts val="1700"/>
              <a:buChar char="○"/>
              <a:defRPr>
                <a:solidFill>
                  <a:schemeClr val="lt1"/>
                </a:solidFill>
              </a:defRPr>
            </a:lvl8pPr>
            <a:lvl9pPr indent="-336550" lvl="8" marL="4114800">
              <a:lnSpc>
                <a:spcPct val="115000"/>
              </a:lnSpc>
              <a:spcBef>
                <a:spcPts val="0"/>
              </a:spcBef>
              <a:spcAft>
                <a:spcPts val="0"/>
              </a:spcAft>
              <a:buClr>
                <a:schemeClr val="lt1"/>
              </a:buClr>
              <a:buSzPts val="1700"/>
              <a:buChar char="■"/>
              <a:defRPr>
                <a:solidFill>
                  <a:schemeClr val="lt1"/>
                </a:solidFill>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ype">
  <p:cSld name="BIG_NUMBER">
    <p:bg>
      <p:bgPr>
        <a:solidFill>
          <a:schemeClr val="lt2"/>
        </a:solidFill>
      </p:bgPr>
    </p:bg>
    <p:spTree>
      <p:nvGrpSpPr>
        <p:cNvPr id="297" name="Shape 297"/>
        <p:cNvGrpSpPr/>
        <p:nvPr/>
      </p:nvGrpSpPr>
      <p:grpSpPr>
        <a:xfrm>
          <a:off x="0" y="0"/>
          <a:ext cx="0" cy="0"/>
          <a:chOff x="0" y="0"/>
          <a:chExt cx="0" cy="0"/>
        </a:xfrm>
      </p:grpSpPr>
      <p:sp>
        <p:nvSpPr>
          <p:cNvPr id="298" name="Google Shape;298;p38"/>
          <p:cNvSpPr txBox="1"/>
          <p:nvPr>
            <p:ph idx="12" type="sldNum"/>
          </p:nvPr>
        </p:nvSpPr>
        <p:spPr>
          <a:xfrm>
            <a:off x="8260675" y="205550"/>
            <a:ext cx="548700" cy="292500"/>
          </a:xfrm>
          <a:prstGeom prst="rect">
            <a:avLst/>
          </a:prstGeom>
        </p:spPr>
        <p:txBody>
          <a:bodyPr anchorCtr="0" anchor="t"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
        <p:nvSpPr>
          <p:cNvPr id="299" name="Google Shape;299;p38"/>
          <p:cNvSpPr txBox="1"/>
          <p:nvPr/>
        </p:nvSpPr>
        <p:spPr>
          <a:xfrm>
            <a:off x="2479675" y="2285400"/>
            <a:ext cx="4184700" cy="572700"/>
          </a:xfrm>
          <a:prstGeom prst="rect">
            <a:avLst/>
          </a:prstGeom>
          <a:noFill/>
          <a:ln>
            <a:noFill/>
          </a:ln>
        </p:spPr>
        <p:txBody>
          <a:bodyPr anchorCtr="0" anchor="b" bIns="91425" lIns="91425" spcFirstLastPara="1" rIns="91425" wrap="square" tIns="91425">
            <a:noAutofit/>
          </a:bodyPr>
          <a:lstStyle/>
          <a:p>
            <a:pPr indent="0" lvl="0" marL="0" rtl="0" algn="l">
              <a:lnSpc>
                <a:spcPct val="90000"/>
              </a:lnSpc>
              <a:spcBef>
                <a:spcPts val="0"/>
              </a:spcBef>
              <a:spcAft>
                <a:spcPts val="0"/>
              </a:spcAft>
              <a:buNone/>
            </a:pPr>
            <a:r>
              <a:rPr lang="en" sz="2800">
                <a:solidFill>
                  <a:schemeClr val="lt1"/>
                </a:solidFill>
                <a:latin typeface="Inter Tight SemiBold"/>
                <a:ea typeface="Inter Tight SemiBold"/>
                <a:cs typeface="Inter Tight SemiBold"/>
                <a:sym typeface="Inter Tight SemiBold"/>
              </a:rPr>
              <a:t>Questions?</a:t>
            </a:r>
            <a:endParaRPr sz="2800">
              <a:solidFill>
                <a:schemeClr val="lt1"/>
              </a:solidFill>
              <a:latin typeface="Inter Tight SemiBold"/>
              <a:ea typeface="Inter Tight SemiBold"/>
              <a:cs typeface="Inter Tight SemiBold"/>
              <a:sym typeface="Inter Tight SemiBold"/>
            </a:endParaRPr>
          </a:p>
        </p:txBody>
      </p:sp>
      <p:grpSp>
        <p:nvGrpSpPr>
          <p:cNvPr id="300" name="Google Shape;300;p38"/>
          <p:cNvGrpSpPr/>
          <p:nvPr/>
        </p:nvGrpSpPr>
        <p:grpSpPr>
          <a:xfrm rot="300150">
            <a:off x="1277165" y="536719"/>
            <a:ext cx="6594752" cy="4068617"/>
            <a:chOff x="1277284" y="536521"/>
            <a:chExt cx="6594691" cy="4068580"/>
          </a:xfrm>
        </p:grpSpPr>
        <p:grpSp>
          <p:nvGrpSpPr>
            <p:cNvPr id="301" name="Google Shape;301;p38"/>
            <p:cNvGrpSpPr/>
            <p:nvPr/>
          </p:nvGrpSpPr>
          <p:grpSpPr>
            <a:xfrm>
              <a:off x="1277284" y="891662"/>
              <a:ext cx="6594077" cy="3357715"/>
              <a:chOff x="1277284" y="891662"/>
              <a:chExt cx="6594077" cy="3357715"/>
            </a:xfrm>
          </p:grpSpPr>
          <p:sp>
            <p:nvSpPr>
              <p:cNvPr id="302" name="Google Shape;302;p38"/>
              <p:cNvSpPr/>
              <p:nvPr/>
            </p:nvSpPr>
            <p:spPr>
              <a:xfrm rot="-2190">
                <a:off x="6458566" y="1876325"/>
                <a:ext cx="1412700" cy="13902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Inter Tight"/>
                  <a:ea typeface="Inter Tight"/>
                  <a:cs typeface="Inter Tight"/>
                  <a:sym typeface="Inter Tight"/>
                </a:endParaRPr>
              </a:p>
            </p:txBody>
          </p:sp>
          <p:sp>
            <p:nvSpPr>
              <p:cNvPr id="303" name="Google Shape;303;p38"/>
              <p:cNvSpPr/>
              <p:nvPr/>
            </p:nvSpPr>
            <p:spPr>
              <a:xfrm flipH="1" rot="-2453">
                <a:off x="1277283" y="893727"/>
                <a:ext cx="4625401" cy="3354000"/>
              </a:xfrm>
              <a:prstGeom prst="snip1Rect">
                <a:avLst>
                  <a:gd fmla="val 49693"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Inter Tight SemiBold"/>
                  <a:ea typeface="Inter Tight SemiBold"/>
                  <a:cs typeface="Inter Tight SemiBold"/>
                  <a:sym typeface="Inter Tight SemiBold"/>
                </a:endParaRPr>
              </a:p>
            </p:txBody>
          </p:sp>
          <p:sp>
            <p:nvSpPr>
              <p:cNvPr id="304" name="Google Shape;304;p38"/>
              <p:cNvSpPr/>
              <p:nvPr/>
            </p:nvSpPr>
            <p:spPr>
              <a:xfrm flipH="1" rot="10797547">
                <a:off x="3245660" y="893312"/>
                <a:ext cx="4625701" cy="3354000"/>
              </a:xfrm>
              <a:prstGeom prst="snip1Rect">
                <a:avLst>
                  <a:gd fmla="val 49663"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Inter Tight SemiBold"/>
                  <a:ea typeface="Inter Tight SemiBold"/>
                  <a:cs typeface="Inter Tight SemiBold"/>
                  <a:sym typeface="Inter Tight SemiBold"/>
                </a:endParaRPr>
              </a:p>
            </p:txBody>
          </p:sp>
          <p:sp>
            <p:nvSpPr>
              <p:cNvPr id="305" name="Google Shape;305;p38"/>
              <p:cNvSpPr/>
              <p:nvPr/>
            </p:nvSpPr>
            <p:spPr>
              <a:xfrm rot="-2190">
                <a:off x="1277395" y="1877958"/>
                <a:ext cx="1412700" cy="13902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Inter Tight"/>
                  <a:ea typeface="Inter Tight"/>
                  <a:cs typeface="Inter Tight"/>
                  <a:sym typeface="Inter Tight"/>
                </a:endParaRPr>
              </a:p>
            </p:txBody>
          </p:sp>
        </p:grpSp>
        <p:sp>
          <p:nvSpPr>
            <p:cNvPr id="306" name="Google Shape;306;p38"/>
            <p:cNvSpPr/>
            <p:nvPr/>
          </p:nvSpPr>
          <p:spPr>
            <a:xfrm rot="-4517241">
              <a:off x="1416960" y="705331"/>
              <a:ext cx="1386770" cy="136158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Inter Tight SemiBold"/>
                <a:ea typeface="Inter Tight SemiBold"/>
                <a:cs typeface="Inter Tight SemiBold"/>
                <a:sym typeface="Inter Tight SemiBold"/>
              </a:endParaRPr>
            </a:p>
          </p:txBody>
        </p:sp>
        <p:sp>
          <p:nvSpPr>
            <p:cNvPr id="307" name="Google Shape;307;p38"/>
            <p:cNvSpPr/>
            <p:nvPr/>
          </p:nvSpPr>
          <p:spPr>
            <a:xfrm rot="6281922">
              <a:off x="6346470" y="3074659"/>
              <a:ext cx="1384510" cy="1363185"/>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Inter Tight SemiBold"/>
                <a:ea typeface="Inter Tight SemiBold"/>
                <a:cs typeface="Inter Tight SemiBold"/>
                <a:sym typeface="Inter Tight SemiBold"/>
              </a:endParaRPr>
            </a:p>
          </p:txBody>
        </p:sp>
      </p:grpSp>
      <p:sp>
        <p:nvSpPr>
          <p:cNvPr id="308" name="Google Shape;308;p38"/>
          <p:cNvSpPr txBox="1"/>
          <p:nvPr>
            <p:ph type="title"/>
          </p:nvPr>
        </p:nvSpPr>
        <p:spPr>
          <a:xfrm>
            <a:off x="2479675" y="2285400"/>
            <a:ext cx="4184700" cy="572700"/>
          </a:xfrm>
          <a:prstGeom prst="rect">
            <a:avLst/>
          </a:prstGeom>
        </p:spPr>
        <p:txBody>
          <a:bodyPr anchorCtr="0" anchor="t" bIns="91425" lIns="91425" spcFirstLastPara="1" rIns="91425" wrap="square" tIns="91425">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09" name="Google Shape;309;p38"/>
          <p:cNvSpPr txBox="1"/>
          <p:nvPr>
            <p:ph idx="1" type="subTitle"/>
          </p:nvPr>
        </p:nvSpPr>
        <p:spPr>
          <a:xfrm>
            <a:off x="1716575" y="205550"/>
            <a:ext cx="2855400" cy="2925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1pPr>
            <a:lvl2pPr lvl="1">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2pPr>
            <a:lvl3pPr lvl="2">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3pPr>
            <a:lvl4pPr lvl="3">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4pPr>
            <a:lvl5pPr lvl="4">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5pPr>
            <a:lvl6pPr lvl="5">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6pPr>
            <a:lvl7pPr lvl="6">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7pPr>
            <a:lvl8pPr lvl="7">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8pPr>
            <a:lvl9pPr lvl="8">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9pPr>
          </a:lstStyle>
          <a:p/>
        </p:txBody>
      </p:sp>
      <p:sp>
        <p:nvSpPr>
          <p:cNvPr id="310" name="Google Shape;310;p38"/>
          <p:cNvSpPr txBox="1"/>
          <p:nvPr>
            <p:ph idx="2" type="subTitle"/>
          </p:nvPr>
        </p:nvSpPr>
        <p:spPr>
          <a:xfrm>
            <a:off x="333925" y="205550"/>
            <a:ext cx="1353300" cy="2925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1pPr>
            <a:lvl2pPr lvl="1">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2pPr>
            <a:lvl3pPr lvl="2">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3pPr>
            <a:lvl4pPr lvl="3">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4pPr>
            <a:lvl5pPr lvl="4">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5pPr>
            <a:lvl6pPr lvl="5">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6pPr>
            <a:lvl7pPr lvl="6">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7pPr>
            <a:lvl8pPr lvl="7">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8pPr>
            <a:lvl9pPr lvl="8">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blank" type="blank">
  <p:cSld name="BLANK">
    <p:bg>
      <p:bgPr>
        <a:solidFill>
          <a:schemeClr val="lt1"/>
        </a:solidFill>
      </p:bgPr>
    </p:bg>
    <p:spTree>
      <p:nvGrpSpPr>
        <p:cNvPr id="311" name="Shape 311"/>
        <p:cNvGrpSpPr/>
        <p:nvPr/>
      </p:nvGrpSpPr>
      <p:grpSpPr>
        <a:xfrm>
          <a:off x="0" y="0"/>
          <a:ext cx="0" cy="0"/>
          <a:chOff x="0" y="0"/>
          <a:chExt cx="0" cy="0"/>
        </a:xfrm>
      </p:grpSpPr>
      <p:sp>
        <p:nvSpPr>
          <p:cNvPr id="312" name="Google Shape;312;p39"/>
          <p:cNvSpPr txBox="1"/>
          <p:nvPr>
            <p:ph idx="12" type="sldNum"/>
          </p:nvPr>
        </p:nvSpPr>
        <p:spPr>
          <a:xfrm>
            <a:off x="8318025" y="205550"/>
            <a:ext cx="548700" cy="393600"/>
          </a:xfrm>
          <a:prstGeom prst="rect">
            <a:avLst/>
          </a:prstGeom>
        </p:spPr>
        <p:txBody>
          <a:bodyPr anchorCtr="0" anchor="t"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313" name="Google Shape;313;p39"/>
          <p:cNvSpPr txBox="1"/>
          <p:nvPr>
            <p:ph idx="1" type="subTitle"/>
          </p:nvPr>
        </p:nvSpPr>
        <p:spPr>
          <a:xfrm>
            <a:off x="1716575" y="205550"/>
            <a:ext cx="2855400" cy="292500"/>
          </a:xfrm>
          <a:prstGeom prst="rect">
            <a:avLst/>
          </a:prstGeom>
        </p:spPr>
        <p:txBody>
          <a:bodyPr anchorCtr="0" anchor="t" bIns="91425" lIns="91425" spcFirstLastPara="1" rIns="91425" wrap="square" tIns="91425">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p:txBody>
      </p:sp>
      <p:sp>
        <p:nvSpPr>
          <p:cNvPr id="314" name="Google Shape;314;p39"/>
          <p:cNvSpPr txBox="1"/>
          <p:nvPr>
            <p:ph idx="2" type="subTitle"/>
          </p:nvPr>
        </p:nvSpPr>
        <p:spPr>
          <a:xfrm>
            <a:off x="333925" y="205550"/>
            <a:ext cx="1353300" cy="292500"/>
          </a:xfrm>
          <a:prstGeom prst="rect">
            <a:avLst/>
          </a:prstGeom>
        </p:spPr>
        <p:txBody>
          <a:bodyPr anchorCtr="0" anchor="t" bIns="91425" lIns="91425" spcFirstLastPara="1" rIns="91425" wrap="square" tIns="91425">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TITLE_AND_TWO_COLUMNS_1">
    <p:spTree>
      <p:nvGrpSpPr>
        <p:cNvPr id="27" name="Shape 27"/>
        <p:cNvGrpSpPr/>
        <p:nvPr/>
      </p:nvGrpSpPr>
      <p:grpSpPr>
        <a:xfrm>
          <a:off x="0" y="0"/>
          <a:ext cx="0" cy="0"/>
          <a:chOff x="0" y="0"/>
          <a:chExt cx="0" cy="0"/>
        </a:xfrm>
      </p:grpSpPr>
      <p:sp>
        <p:nvSpPr>
          <p:cNvPr id="28" name="Google Shape;28;p5"/>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9" name="Google Shape;29;p5"/>
          <p:cNvSpPr txBox="1"/>
          <p:nvPr>
            <p:ph idx="1" type="body"/>
          </p:nvPr>
        </p:nvSpPr>
        <p:spPr>
          <a:xfrm>
            <a:off x="311700" y="1152475"/>
            <a:ext cx="3999900" cy="3416400"/>
          </a:xfrm>
          <a:prstGeom prst="rect">
            <a:avLst/>
          </a:prstGeom>
        </p:spPr>
        <p:txBody>
          <a:bodyPr anchorCtr="0" anchor="t" bIns="91425" lIns="91425" spcFirstLastPara="1" rIns="91425" wrap="square" tIns="91425">
            <a:sp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p5"/>
          <p:cNvSpPr txBox="1"/>
          <p:nvPr>
            <p:ph idx="2" type="body"/>
          </p:nvPr>
        </p:nvSpPr>
        <p:spPr>
          <a:xfrm>
            <a:off x="4832400" y="1152475"/>
            <a:ext cx="3999900" cy="3416400"/>
          </a:xfrm>
          <a:prstGeom prst="rect">
            <a:avLst/>
          </a:prstGeom>
        </p:spPr>
        <p:txBody>
          <a:bodyPr anchorCtr="0" anchor="t" bIns="91425" lIns="91425" spcFirstLastPara="1" rIns="91425" wrap="square" tIns="91425">
            <a:sp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5"/>
          <p:cNvSpPr txBox="1"/>
          <p:nvPr>
            <p:ph idx="12" type="sldNum"/>
          </p:nvPr>
        </p:nvSpPr>
        <p:spPr>
          <a:xfrm>
            <a:off x="8472458" y="4663217"/>
            <a:ext cx="548700" cy="3936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_ONLY_1">
    <p:spTree>
      <p:nvGrpSpPr>
        <p:cNvPr id="32" name="Shape 32"/>
        <p:cNvGrpSpPr/>
        <p:nvPr/>
      </p:nvGrpSpPr>
      <p:grpSpPr>
        <a:xfrm>
          <a:off x="0" y="0"/>
          <a:ext cx="0" cy="0"/>
          <a:chOff x="0" y="0"/>
          <a:chExt cx="0" cy="0"/>
        </a:xfrm>
      </p:grpSpPr>
      <p:sp>
        <p:nvSpPr>
          <p:cNvPr id="33" name="Google Shape;33;p6"/>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4" name="Google Shape;34;p6"/>
          <p:cNvSpPr txBox="1"/>
          <p:nvPr>
            <p:ph idx="12" type="sldNum"/>
          </p:nvPr>
        </p:nvSpPr>
        <p:spPr>
          <a:xfrm>
            <a:off x="8472458" y="4663217"/>
            <a:ext cx="548700" cy="3936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_1_3">
    <p:spTree>
      <p:nvGrpSpPr>
        <p:cNvPr id="35" name="Shape 35"/>
        <p:cNvGrpSpPr/>
        <p:nvPr/>
      </p:nvGrpSpPr>
      <p:grpSpPr>
        <a:xfrm>
          <a:off x="0" y="0"/>
          <a:ext cx="0" cy="0"/>
          <a:chOff x="0" y="0"/>
          <a:chExt cx="0" cy="0"/>
        </a:xfrm>
      </p:grpSpPr>
      <p:sp>
        <p:nvSpPr>
          <p:cNvPr id="36" name="Google Shape;36;p7"/>
          <p:cNvSpPr txBox="1"/>
          <p:nvPr>
            <p:ph type="title"/>
          </p:nvPr>
        </p:nvSpPr>
        <p:spPr>
          <a:xfrm>
            <a:off x="311700" y="555600"/>
            <a:ext cx="2808000" cy="755700"/>
          </a:xfrm>
          <a:prstGeom prst="rect">
            <a:avLst/>
          </a:prstGeom>
        </p:spPr>
        <p:txBody>
          <a:bodyPr anchorCtr="0" anchor="b" bIns="91425" lIns="91425" spcFirstLastPara="1" rIns="91425" wrap="square" tIns="91425">
            <a:sp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11700" y="1389600"/>
            <a:ext cx="2808000" cy="31794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_1_1">
    <p:spTree>
      <p:nvGrpSpPr>
        <p:cNvPr id="39" name="Shape 39"/>
        <p:cNvGrpSpPr/>
        <p:nvPr/>
      </p:nvGrpSpPr>
      <p:grpSpPr>
        <a:xfrm>
          <a:off x="0" y="0"/>
          <a:ext cx="0" cy="0"/>
          <a:chOff x="0" y="0"/>
          <a:chExt cx="0" cy="0"/>
        </a:xfrm>
      </p:grpSpPr>
      <p:sp>
        <p:nvSpPr>
          <p:cNvPr id="40" name="Google Shape;40;p8"/>
          <p:cNvSpPr txBox="1"/>
          <p:nvPr>
            <p:ph type="title"/>
          </p:nvPr>
        </p:nvSpPr>
        <p:spPr>
          <a:xfrm>
            <a:off x="490250" y="450150"/>
            <a:ext cx="6367800" cy="4090800"/>
          </a:xfrm>
          <a:prstGeom prst="rect">
            <a:avLst/>
          </a:prstGeom>
        </p:spPr>
        <p:txBody>
          <a:bodyPr anchorCtr="0" anchor="ctr" bIns="91425" lIns="91425" spcFirstLastPara="1" rIns="91425" wrap="square" tIns="91425">
            <a:sp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_1">
    <p:spTree>
      <p:nvGrpSpPr>
        <p:cNvPr id="42" name="Shape 42"/>
        <p:cNvGrpSpPr/>
        <p:nvPr/>
      </p:nvGrpSpPr>
      <p:grpSpPr>
        <a:xfrm>
          <a:off x="0" y="0"/>
          <a:ext cx="0" cy="0"/>
          <a:chOff x="0" y="0"/>
          <a:chExt cx="0" cy="0"/>
        </a:xfrm>
      </p:grpSpPr>
      <p:sp>
        <p:nvSpPr>
          <p:cNvPr id="43" name="Google Shape;43;p9"/>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9"/>
          <p:cNvSpPr txBox="1"/>
          <p:nvPr>
            <p:ph type="title"/>
          </p:nvPr>
        </p:nvSpPr>
        <p:spPr>
          <a:xfrm>
            <a:off x="265500" y="1233175"/>
            <a:ext cx="4045200" cy="1482300"/>
          </a:xfrm>
          <a:prstGeom prst="rect">
            <a:avLst/>
          </a:prstGeom>
        </p:spPr>
        <p:txBody>
          <a:bodyPr anchorCtr="0" anchor="b" bIns="91425" lIns="91425" spcFirstLastPara="1" rIns="91425" wrap="square" tIns="91425">
            <a:sp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5" name="Google Shape;45;p9"/>
          <p:cNvSpPr txBox="1"/>
          <p:nvPr>
            <p:ph idx="1" type="subTitle"/>
          </p:nvPr>
        </p:nvSpPr>
        <p:spPr>
          <a:xfrm>
            <a:off x="265500" y="2803075"/>
            <a:ext cx="4045200" cy="1235100"/>
          </a:xfrm>
          <a:prstGeom prst="rect">
            <a:avLst/>
          </a:prstGeom>
        </p:spPr>
        <p:txBody>
          <a:bodyPr anchorCtr="0" anchor="t" bIns="91425" lIns="91425" spcFirstLastPara="1" rIns="91425" wrap="square" tIns="91425">
            <a:spAutoFit/>
          </a:bodyPr>
          <a:lstStyle>
            <a:lvl1pPr lvl="0" algn="ctr">
              <a:spcBef>
                <a:spcPts val="0"/>
              </a:spcBef>
              <a:spcAft>
                <a:spcPts val="0"/>
              </a:spcAft>
              <a:buSzPts val="2100"/>
              <a:buNone/>
              <a:defRPr sz="2100"/>
            </a:lvl1pPr>
            <a:lvl2pPr lvl="1" algn="ctr">
              <a:spcBef>
                <a:spcPts val="0"/>
              </a:spcBef>
              <a:spcAft>
                <a:spcPts val="0"/>
              </a:spcAft>
              <a:buSzPts val="2100"/>
              <a:buNone/>
              <a:defRPr sz="2100"/>
            </a:lvl2pPr>
            <a:lvl3pPr lvl="2" algn="ctr">
              <a:spcBef>
                <a:spcPts val="0"/>
              </a:spcBef>
              <a:spcAft>
                <a:spcPts val="0"/>
              </a:spcAft>
              <a:buSzPts val="2100"/>
              <a:buNone/>
              <a:defRPr sz="2100"/>
            </a:lvl3pPr>
            <a:lvl4pPr lvl="3" algn="ctr">
              <a:spcBef>
                <a:spcPts val="0"/>
              </a:spcBef>
              <a:spcAft>
                <a:spcPts val="0"/>
              </a:spcAft>
              <a:buSzPts val="2100"/>
              <a:buNone/>
              <a:defRPr sz="2100"/>
            </a:lvl4pPr>
            <a:lvl5pPr lvl="4" algn="ctr">
              <a:spcBef>
                <a:spcPts val="0"/>
              </a:spcBef>
              <a:spcAft>
                <a:spcPts val="0"/>
              </a:spcAft>
              <a:buSzPts val="2100"/>
              <a:buNone/>
              <a:defRPr sz="2100"/>
            </a:lvl5pPr>
            <a:lvl6pPr lvl="5" algn="ctr">
              <a:spcBef>
                <a:spcPts val="0"/>
              </a:spcBef>
              <a:spcAft>
                <a:spcPts val="0"/>
              </a:spcAft>
              <a:buSzPts val="2100"/>
              <a:buNone/>
              <a:defRPr sz="2100"/>
            </a:lvl6pPr>
            <a:lvl7pPr lvl="6" algn="ctr">
              <a:spcBef>
                <a:spcPts val="0"/>
              </a:spcBef>
              <a:spcAft>
                <a:spcPts val="0"/>
              </a:spcAft>
              <a:buSzPts val="2100"/>
              <a:buNone/>
              <a:defRPr sz="2100"/>
            </a:lvl7pPr>
            <a:lvl8pPr lvl="7" algn="ctr">
              <a:spcBef>
                <a:spcPts val="0"/>
              </a:spcBef>
              <a:spcAft>
                <a:spcPts val="0"/>
              </a:spcAft>
              <a:buSzPts val="2100"/>
              <a:buNone/>
              <a:defRPr sz="2100"/>
            </a:lvl8pPr>
            <a:lvl9pPr lvl="8" algn="ctr">
              <a:spcBef>
                <a:spcPts val="0"/>
              </a:spcBef>
              <a:spcAft>
                <a:spcPts val="0"/>
              </a:spcAft>
              <a:buSzPts val="2100"/>
              <a:buNone/>
              <a:defRPr sz="2100"/>
            </a:lvl9pPr>
          </a:lstStyle>
          <a:p/>
        </p:txBody>
      </p:sp>
      <p:sp>
        <p:nvSpPr>
          <p:cNvPr id="46" name="Google Shape;46;p9"/>
          <p:cNvSpPr txBox="1"/>
          <p:nvPr>
            <p:ph idx="2" type="body"/>
          </p:nvPr>
        </p:nvSpPr>
        <p:spPr>
          <a:xfrm>
            <a:off x="4939500" y="724075"/>
            <a:ext cx="3837000" cy="3695100"/>
          </a:xfrm>
          <a:prstGeom prst="rect">
            <a:avLst/>
          </a:prstGeom>
        </p:spPr>
        <p:txBody>
          <a:bodyPr anchorCtr="0" anchor="ctr" bIns="91425" lIns="91425" spcFirstLastPara="1" rIns="91425" wrap="square" tIns="91425">
            <a:spAutoFit/>
          </a:bodyPr>
          <a:lstStyle>
            <a:lvl1pPr indent="-336550" lvl="0" marL="457200">
              <a:spcBef>
                <a:spcPts val="0"/>
              </a:spcBef>
              <a:spcAft>
                <a:spcPts val="0"/>
              </a:spcAft>
              <a:buClr>
                <a:schemeClr val="lt1"/>
              </a:buClr>
              <a:buSzPts val="1700"/>
              <a:buChar char="●"/>
              <a:defRPr>
                <a:solidFill>
                  <a:schemeClr val="lt1"/>
                </a:solidFill>
              </a:defRPr>
            </a:lvl1pPr>
            <a:lvl2pPr indent="-336550" lvl="1" marL="914400">
              <a:spcBef>
                <a:spcPts val="0"/>
              </a:spcBef>
              <a:spcAft>
                <a:spcPts val="0"/>
              </a:spcAft>
              <a:buClr>
                <a:schemeClr val="lt1"/>
              </a:buClr>
              <a:buSzPts val="1700"/>
              <a:buChar char="○"/>
              <a:defRPr>
                <a:solidFill>
                  <a:schemeClr val="lt1"/>
                </a:solidFill>
              </a:defRPr>
            </a:lvl2pPr>
            <a:lvl3pPr indent="-336550" lvl="2" marL="1371600">
              <a:spcBef>
                <a:spcPts val="0"/>
              </a:spcBef>
              <a:spcAft>
                <a:spcPts val="0"/>
              </a:spcAft>
              <a:buClr>
                <a:schemeClr val="lt1"/>
              </a:buClr>
              <a:buSzPts val="1700"/>
              <a:buChar char="■"/>
              <a:defRPr>
                <a:solidFill>
                  <a:schemeClr val="lt1"/>
                </a:solidFill>
              </a:defRPr>
            </a:lvl3pPr>
            <a:lvl4pPr indent="-336550" lvl="3" marL="1828800">
              <a:spcBef>
                <a:spcPts val="0"/>
              </a:spcBef>
              <a:spcAft>
                <a:spcPts val="0"/>
              </a:spcAft>
              <a:buClr>
                <a:schemeClr val="lt1"/>
              </a:buClr>
              <a:buSzPts val="1700"/>
              <a:buChar char="●"/>
              <a:defRPr>
                <a:solidFill>
                  <a:schemeClr val="lt1"/>
                </a:solidFill>
              </a:defRPr>
            </a:lvl4pPr>
            <a:lvl5pPr indent="-336550" lvl="4" marL="2286000">
              <a:spcBef>
                <a:spcPts val="0"/>
              </a:spcBef>
              <a:spcAft>
                <a:spcPts val="0"/>
              </a:spcAft>
              <a:buClr>
                <a:schemeClr val="lt1"/>
              </a:buClr>
              <a:buSzPts val="1700"/>
              <a:buChar char="○"/>
              <a:defRPr>
                <a:solidFill>
                  <a:schemeClr val="lt1"/>
                </a:solidFill>
              </a:defRPr>
            </a:lvl5pPr>
            <a:lvl6pPr indent="-336550" lvl="5" marL="2743200">
              <a:spcBef>
                <a:spcPts val="0"/>
              </a:spcBef>
              <a:spcAft>
                <a:spcPts val="0"/>
              </a:spcAft>
              <a:buClr>
                <a:schemeClr val="lt1"/>
              </a:buClr>
              <a:buSzPts val="1700"/>
              <a:buChar char="■"/>
              <a:defRPr>
                <a:solidFill>
                  <a:schemeClr val="lt1"/>
                </a:solidFill>
              </a:defRPr>
            </a:lvl6pPr>
            <a:lvl7pPr indent="-336550" lvl="6" marL="3200400">
              <a:spcBef>
                <a:spcPts val="0"/>
              </a:spcBef>
              <a:spcAft>
                <a:spcPts val="0"/>
              </a:spcAft>
              <a:buClr>
                <a:schemeClr val="lt1"/>
              </a:buClr>
              <a:buSzPts val="1700"/>
              <a:buChar char="●"/>
              <a:defRPr>
                <a:solidFill>
                  <a:schemeClr val="lt1"/>
                </a:solidFill>
              </a:defRPr>
            </a:lvl7pPr>
            <a:lvl8pPr indent="-336550" lvl="7" marL="3657600">
              <a:spcBef>
                <a:spcPts val="0"/>
              </a:spcBef>
              <a:spcAft>
                <a:spcPts val="0"/>
              </a:spcAft>
              <a:buClr>
                <a:schemeClr val="lt1"/>
              </a:buClr>
              <a:buSzPts val="1700"/>
              <a:buChar char="○"/>
              <a:defRPr>
                <a:solidFill>
                  <a:schemeClr val="lt1"/>
                </a:solidFill>
              </a:defRPr>
            </a:lvl8pPr>
            <a:lvl9pPr indent="-336550" lvl="8" marL="4114800">
              <a:spcBef>
                <a:spcPts val="0"/>
              </a:spcBef>
              <a:spcAft>
                <a:spcPts val="0"/>
              </a:spcAft>
              <a:buClr>
                <a:schemeClr val="lt1"/>
              </a:buClr>
              <a:buSzPts val="1700"/>
              <a:buChar char="■"/>
              <a:defRPr>
                <a:solidFill>
                  <a:schemeClr val="lt1"/>
                </a:solidFill>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_1_1">
    <p:spTree>
      <p:nvGrpSpPr>
        <p:cNvPr id="48" name="Shape 48"/>
        <p:cNvGrpSpPr/>
        <p:nvPr/>
      </p:nvGrpSpPr>
      <p:grpSpPr>
        <a:xfrm>
          <a:off x="0" y="0"/>
          <a:ext cx="0" cy="0"/>
          <a:chOff x="0" y="0"/>
          <a:chExt cx="0" cy="0"/>
        </a:xfrm>
      </p:grpSpPr>
      <p:sp>
        <p:nvSpPr>
          <p:cNvPr id="49" name="Google Shape;49;p10"/>
          <p:cNvSpPr txBox="1"/>
          <p:nvPr>
            <p:ph idx="1" type="body"/>
          </p:nvPr>
        </p:nvSpPr>
        <p:spPr>
          <a:xfrm>
            <a:off x="311700" y="4230575"/>
            <a:ext cx="5998800" cy="605100"/>
          </a:xfrm>
          <a:prstGeom prst="rect">
            <a:avLst/>
          </a:prstGeom>
        </p:spPr>
        <p:txBody>
          <a:bodyPr anchorCtr="0" anchor="ctr" bIns="91425" lIns="91425" spcFirstLastPara="1" rIns="91425" wrap="square" tIns="91425">
            <a:spAutoFit/>
          </a:bodyPr>
          <a:lstStyle>
            <a:lvl1pPr indent="-228600" lvl="0" marL="457200">
              <a:spcBef>
                <a:spcPts val="0"/>
              </a:spcBef>
              <a:spcAft>
                <a:spcPts val="0"/>
              </a:spcAft>
              <a:buSzPts val="1700"/>
              <a:buNone/>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39" Type="http://schemas.openxmlformats.org/officeDocument/2006/relationships/theme" Target="../theme/theme1.xml"/><Relationship Id="rId16" Type="http://schemas.openxmlformats.org/officeDocument/2006/relationships/slideLayout" Target="../slideLayouts/slideLayout16.xml"/><Relationship Id="rId38" Type="http://schemas.openxmlformats.org/officeDocument/2006/relationships/slideLayout" Target="../slideLayouts/slideLayout38.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475600" cy="572700"/>
          </a:xfrm>
          <a:prstGeom prst="rect">
            <a:avLst/>
          </a:prstGeom>
          <a:noFill/>
          <a:ln>
            <a:noFill/>
          </a:ln>
        </p:spPr>
        <p:txBody>
          <a:bodyPr anchorCtr="0" anchor="t" bIns="91425" lIns="91425" spcFirstLastPara="1" rIns="91425" wrap="square" tIns="91425">
            <a:spAutoFit/>
          </a:bodyPr>
          <a:lstStyle>
            <a:lvl1pPr lvl="0">
              <a:spcBef>
                <a:spcPts val="0"/>
              </a:spcBef>
              <a:spcAft>
                <a:spcPts val="0"/>
              </a:spcAft>
              <a:buClr>
                <a:schemeClr val="dk2"/>
              </a:buClr>
              <a:buSzPts val="2800"/>
              <a:buFont typeface="Inter Tight SemiBold"/>
              <a:buNone/>
              <a:defRPr sz="2800">
                <a:solidFill>
                  <a:schemeClr val="dk2"/>
                </a:solidFill>
                <a:latin typeface="Inter Tight SemiBold"/>
                <a:ea typeface="Inter Tight SemiBold"/>
                <a:cs typeface="Inter Tight SemiBold"/>
                <a:sym typeface="Inter Tight SemiBold"/>
              </a:defRPr>
            </a:lvl1pPr>
            <a:lvl2pPr lvl="1">
              <a:spcBef>
                <a:spcPts val="0"/>
              </a:spcBef>
              <a:spcAft>
                <a:spcPts val="0"/>
              </a:spcAft>
              <a:buClr>
                <a:schemeClr val="dk2"/>
              </a:buClr>
              <a:buSzPts val="2800"/>
              <a:buFont typeface="Inter Tight SemiBold"/>
              <a:buNone/>
              <a:defRPr sz="2800">
                <a:solidFill>
                  <a:schemeClr val="dk2"/>
                </a:solidFill>
                <a:latin typeface="Inter Tight SemiBold"/>
                <a:ea typeface="Inter Tight SemiBold"/>
                <a:cs typeface="Inter Tight SemiBold"/>
                <a:sym typeface="Inter Tight SemiBold"/>
              </a:defRPr>
            </a:lvl2pPr>
            <a:lvl3pPr lvl="2">
              <a:spcBef>
                <a:spcPts val="0"/>
              </a:spcBef>
              <a:spcAft>
                <a:spcPts val="0"/>
              </a:spcAft>
              <a:buClr>
                <a:schemeClr val="dk2"/>
              </a:buClr>
              <a:buSzPts val="2800"/>
              <a:buFont typeface="Inter Tight SemiBold"/>
              <a:buNone/>
              <a:defRPr sz="2800">
                <a:solidFill>
                  <a:schemeClr val="dk2"/>
                </a:solidFill>
                <a:latin typeface="Inter Tight SemiBold"/>
                <a:ea typeface="Inter Tight SemiBold"/>
                <a:cs typeface="Inter Tight SemiBold"/>
                <a:sym typeface="Inter Tight SemiBold"/>
              </a:defRPr>
            </a:lvl3pPr>
            <a:lvl4pPr lvl="3">
              <a:spcBef>
                <a:spcPts val="0"/>
              </a:spcBef>
              <a:spcAft>
                <a:spcPts val="0"/>
              </a:spcAft>
              <a:buClr>
                <a:schemeClr val="dk2"/>
              </a:buClr>
              <a:buSzPts val="2800"/>
              <a:buFont typeface="Inter Tight SemiBold"/>
              <a:buNone/>
              <a:defRPr sz="2800">
                <a:solidFill>
                  <a:schemeClr val="dk2"/>
                </a:solidFill>
                <a:latin typeface="Inter Tight SemiBold"/>
                <a:ea typeface="Inter Tight SemiBold"/>
                <a:cs typeface="Inter Tight SemiBold"/>
                <a:sym typeface="Inter Tight SemiBold"/>
              </a:defRPr>
            </a:lvl4pPr>
            <a:lvl5pPr lvl="4">
              <a:spcBef>
                <a:spcPts val="0"/>
              </a:spcBef>
              <a:spcAft>
                <a:spcPts val="0"/>
              </a:spcAft>
              <a:buClr>
                <a:schemeClr val="dk2"/>
              </a:buClr>
              <a:buSzPts val="2800"/>
              <a:buFont typeface="Inter Tight SemiBold"/>
              <a:buNone/>
              <a:defRPr sz="2800">
                <a:solidFill>
                  <a:schemeClr val="dk2"/>
                </a:solidFill>
                <a:latin typeface="Inter Tight SemiBold"/>
                <a:ea typeface="Inter Tight SemiBold"/>
                <a:cs typeface="Inter Tight SemiBold"/>
                <a:sym typeface="Inter Tight SemiBold"/>
              </a:defRPr>
            </a:lvl5pPr>
            <a:lvl6pPr lvl="5">
              <a:spcBef>
                <a:spcPts val="0"/>
              </a:spcBef>
              <a:spcAft>
                <a:spcPts val="0"/>
              </a:spcAft>
              <a:buClr>
                <a:schemeClr val="dk2"/>
              </a:buClr>
              <a:buSzPts val="2800"/>
              <a:buFont typeface="Inter Tight SemiBold"/>
              <a:buNone/>
              <a:defRPr sz="2800">
                <a:solidFill>
                  <a:schemeClr val="dk2"/>
                </a:solidFill>
                <a:latin typeface="Inter Tight SemiBold"/>
                <a:ea typeface="Inter Tight SemiBold"/>
                <a:cs typeface="Inter Tight SemiBold"/>
                <a:sym typeface="Inter Tight SemiBold"/>
              </a:defRPr>
            </a:lvl6pPr>
            <a:lvl7pPr lvl="6">
              <a:spcBef>
                <a:spcPts val="0"/>
              </a:spcBef>
              <a:spcAft>
                <a:spcPts val="0"/>
              </a:spcAft>
              <a:buClr>
                <a:schemeClr val="dk2"/>
              </a:buClr>
              <a:buSzPts val="2800"/>
              <a:buFont typeface="Inter Tight SemiBold"/>
              <a:buNone/>
              <a:defRPr sz="2800">
                <a:solidFill>
                  <a:schemeClr val="dk2"/>
                </a:solidFill>
                <a:latin typeface="Inter Tight SemiBold"/>
                <a:ea typeface="Inter Tight SemiBold"/>
                <a:cs typeface="Inter Tight SemiBold"/>
                <a:sym typeface="Inter Tight SemiBold"/>
              </a:defRPr>
            </a:lvl7pPr>
            <a:lvl8pPr lvl="7">
              <a:spcBef>
                <a:spcPts val="0"/>
              </a:spcBef>
              <a:spcAft>
                <a:spcPts val="0"/>
              </a:spcAft>
              <a:buClr>
                <a:schemeClr val="dk2"/>
              </a:buClr>
              <a:buSzPts val="2800"/>
              <a:buFont typeface="Inter Tight SemiBold"/>
              <a:buNone/>
              <a:defRPr sz="2800">
                <a:solidFill>
                  <a:schemeClr val="dk2"/>
                </a:solidFill>
                <a:latin typeface="Inter Tight SemiBold"/>
                <a:ea typeface="Inter Tight SemiBold"/>
                <a:cs typeface="Inter Tight SemiBold"/>
                <a:sym typeface="Inter Tight SemiBold"/>
              </a:defRPr>
            </a:lvl8pPr>
            <a:lvl9pPr lvl="8">
              <a:spcBef>
                <a:spcPts val="0"/>
              </a:spcBef>
              <a:spcAft>
                <a:spcPts val="0"/>
              </a:spcAft>
              <a:buClr>
                <a:schemeClr val="dk2"/>
              </a:buClr>
              <a:buSzPts val="2800"/>
              <a:buFont typeface="Inter Tight SemiBold"/>
              <a:buNone/>
              <a:defRPr sz="2800">
                <a:solidFill>
                  <a:schemeClr val="dk2"/>
                </a:solidFill>
                <a:latin typeface="Inter Tight SemiBold"/>
                <a:ea typeface="Inter Tight SemiBold"/>
                <a:cs typeface="Inter Tight SemiBold"/>
                <a:sym typeface="Inter Tight SemiBold"/>
              </a:defRPr>
            </a:lvl9pPr>
          </a:lstStyle>
          <a:p/>
        </p:txBody>
      </p:sp>
      <p:sp>
        <p:nvSpPr>
          <p:cNvPr id="7" name="Google Shape;7;p1"/>
          <p:cNvSpPr txBox="1"/>
          <p:nvPr>
            <p:ph idx="1" type="body"/>
          </p:nvPr>
        </p:nvSpPr>
        <p:spPr>
          <a:xfrm>
            <a:off x="311700" y="1152475"/>
            <a:ext cx="8475600" cy="3416400"/>
          </a:xfrm>
          <a:prstGeom prst="rect">
            <a:avLst/>
          </a:prstGeom>
          <a:noFill/>
          <a:ln>
            <a:noFill/>
          </a:ln>
        </p:spPr>
        <p:txBody>
          <a:bodyPr anchorCtr="0" anchor="t" bIns="91425" lIns="91425" spcFirstLastPara="1" rIns="91425" wrap="square" tIns="91425">
            <a:spAutoFit/>
          </a:bodyPr>
          <a:lstStyle>
            <a:lvl1pPr indent="-336550" lvl="0" marL="457200">
              <a:spcBef>
                <a:spcPts val="0"/>
              </a:spcBef>
              <a:spcAft>
                <a:spcPts val="0"/>
              </a:spcAft>
              <a:buClr>
                <a:schemeClr val="dk1"/>
              </a:buClr>
              <a:buSzPts val="1700"/>
              <a:buFont typeface="Inter Tight"/>
              <a:buChar char="●"/>
              <a:defRPr sz="1700">
                <a:solidFill>
                  <a:schemeClr val="dk1"/>
                </a:solidFill>
                <a:latin typeface="Inter Tight"/>
                <a:ea typeface="Inter Tight"/>
                <a:cs typeface="Inter Tight"/>
                <a:sym typeface="Inter Tight"/>
              </a:defRPr>
            </a:lvl1pPr>
            <a:lvl2pPr indent="-336550" lvl="1" marL="914400">
              <a:spcBef>
                <a:spcPts val="0"/>
              </a:spcBef>
              <a:spcAft>
                <a:spcPts val="0"/>
              </a:spcAft>
              <a:buClr>
                <a:schemeClr val="dk1"/>
              </a:buClr>
              <a:buSzPts val="1700"/>
              <a:buFont typeface="Inter Tight"/>
              <a:buChar char="○"/>
              <a:defRPr sz="1700">
                <a:solidFill>
                  <a:schemeClr val="dk1"/>
                </a:solidFill>
                <a:latin typeface="Inter Tight"/>
                <a:ea typeface="Inter Tight"/>
                <a:cs typeface="Inter Tight"/>
                <a:sym typeface="Inter Tight"/>
              </a:defRPr>
            </a:lvl2pPr>
            <a:lvl3pPr indent="-336550" lvl="2" marL="1371600">
              <a:spcBef>
                <a:spcPts val="0"/>
              </a:spcBef>
              <a:spcAft>
                <a:spcPts val="0"/>
              </a:spcAft>
              <a:buClr>
                <a:schemeClr val="dk1"/>
              </a:buClr>
              <a:buSzPts val="1700"/>
              <a:buFont typeface="Inter Tight"/>
              <a:buChar char="■"/>
              <a:defRPr sz="1700">
                <a:solidFill>
                  <a:schemeClr val="dk1"/>
                </a:solidFill>
                <a:latin typeface="Inter Tight"/>
                <a:ea typeface="Inter Tight"/>
                <a:cs typeface="Inter Tight"/>
                <a:sym typeface="Inter Tight"/>
              </a:defRPr>
            </a:lvl3pPr>
            <a:lvl4pPr indent="-336550" lvl="3" marL="1828800">
              <a:spcBef>
                <a:spcPts val="0"/>
              </a:spcBef>
              <a:spcAft>
                <a:spcPts val="0"/>
              </a:spcAft>
              <a:buClr>
                <a:schemeClr val="dk1"/>
              </a:buClr>
              <a:buSzPts val="1700"/>
              <a:buFont typeface="Inter Tight"/>
              <a:buChar char="●"/>
              <a:defRPr sz="1700">
                <a:solidFill>
                  <a:schemeClr val="dk1"/>
                </a:solidFill>
                <a:latin typeface="Inter Tight"/>
                <a:ea typeface="Inter Tight"/>
                <a:cs typeface="Inter Tight"/>
                <a:sym typeface="Inter Tight"/>
              </a:defRPr>
            </a:lvl4pPr>
            <a:lvl5pPr indent="-336550" lvl="4" marL="2286000">
              <a:spcBef>
                <a:spcPts val="0"/>
              </a:spcBef>
              <a:spcAft>
                <a:spcPts val="0"/>
              </a:spcAft>
              <a:buClr>
                <a:schemeClr val="dk1"/>
              </a:buClr>
              <a:buSzPts val="1700"/>
              <a:buFont typeface="Inter Tight"/>
              <a:buChar char="○"/>
              <a:defRPr sz="1700">
                <a:solidFill>
                  <a:schemeClr val="dk1"/>
                </a:solidFill>
                <a:latin typeface="Inter Tight"/>
                <a:ea typeface="Inter Tight"/>
                <a:cs typeface="Inter Tight"/>
                <a:sym typeface="Inter Tight"/>
              </a:defRPr>
            </a:lvl5pPr>
            <a:lvl6pPr indent="-336550" lvl="5" marL="2743200">
              <a:spcBef>
                <a:spcPts val="0"/>
              </a:spcBef>
              <a:spcAft>
                <a:spcPts val="0"/>
              </a:spcAft>
              <a:buClr>
                <a:schemeClr val="dk1"/>
              </a:buClr>
              <a:buSzPts val="1700"/>
              <a:buFont typeface="Inter Tight"/>
              <a:buChar char="■"/>
              <a:defRPr sz="1700">
                <a:solidFill>
                  <a:schemeClr val="dk1"/>
                </a:solidFill>
                <a:latin typeface="Inter Tight"/>
                <a:ea typeface="Inter Tight"/>
                <a:cs typeface="Inter Tight"/>
                <a:sym typeface="Inter Tight"/>
              </a:defRPr>
            </a:lvl6pPr>
            <a:lvl7pPr indent="-336550" lvl="6" marL="3200400">
              <a:spcBef>
                <a:spcPts val="0"/>
              </a:spcBef>
              <a:spcAft>
                <a:spcPts val="0"/>
              </a:spcAft>
              <a:buClr>
                <a:schemeClr val="dk1"/>
              </a:buClr>
              <a:buSzPts val="1700"/>
              <a:buFont typeface="Inter Tight"/>
              <a:buChar char="●"/>
              <a:defRPr sz="1700">
                <a:solidFill>
                  <a:schemeClr val="dk1"/>
                </a:solidFill>
                <a:latin typeface="Inter Tight"/>
                <a:ea typeface="Inter Tight"/>
                <a:cs typeface="Inter Tight"/>
                <a:sym typeface="Inter Tight"/>
              </a:defRPr>
            </a:lvl7pPr>
            <a:lvl8pPr indent="-336550" lvl="7" marL="3657600">
              <a:spcBef>
                <a:spcPts val="0"/>
              </a:spcBef>
              <a:spcAft>
                <a:spcPts val="0"/>
              </a:spcAft>
              <a:buClr>
                <a:schemeClr val="dk1"/>
              </a:buClr>
              <a:buSzPts val="1700"/>
              <a:buFont typeface="Inter Tight"/>
              <a:buChar char="○"/>
              <a:defRPr sz="1700">
                <a:solidFill>
                  <a:schemeClr val="dk1"/>
                </a:solidFill>
                <a:latin typeface="Inter Tight"/>
                <a:ea typeface="Inter Tight"/>
                <a:cs typeface="Inter Tight"/>
                <a:sym typeface="Inter Tight"/>
              </a:defRPr>
            </a:lvl8pPr>
            <a:lvl9pPr indent="-336550" lvl="8" marL="4114800">
              <a:spcBef>
                <a:spcPts val="0"/>
              </a:spcBef>
              <a:spcAft>
                <a:spcPts val="0"/>
              </a:spcAft>
              <a:buClr>
                <a:schemeClr val="dk1"/>
              </a:buClr>
              <a:buSzPts val="1700"/>
              <a:buFont typeface="Inter Tight"/>
              <a:buChar char="■"/>
              <a:defRPr sz="1700">
                <a:solidFill>
                  <a:schemeClr val="dk1"/>
                </a:solidFill>
                <a:latin typeface="Inter Tight"/>
                <a:ea typeface="Inter Tight"/>
                <a:cs typeface="Inter Tight"/>
                <a:sym typeface="Inter Tight"/>
              </a:defRPr>
            </a:lvl9pPr>
          </a:lstStyle>
          <a:p/>
        </p:txBody>
      </p:sp>
      <p:sp>
        <p:nvSpPr>
          <p:cNvPr id="8" name="Google Shape;8;p1"/>
          <p:cNvSpPr txBox="1"/>
          <p:nvPr>
            <p:ph idx="12" type="sldNum"/>
          </p:nvPr>
        </p:nvSpPr>
        <p:spPr>
          <a:xfrm>
            <a:off x="8260675" y="205550"/>
            <a:ext cx="548700" cy="292500"/>
          </a:xfrm>
          <a:prstGeom prst="rect">
            <a:avLst/>
          </a:prstGeom>
          <a:noFill/>
          <a:ln>
            <a:noFill/>
          </a:ln>
        </p:spPr>
        <p:txBody>
          <a:bodyPr anchorCtr="0" anchor="t" bIns="91425" lIns="91425" spcFirstLastPara="1" rIns="91425" wrap="square" tIns="91425">
            <a:normAutofit/>
          </a:bodyPr>
          <a:lstStyle>
            <a:lvl1pPr lvl="0" algn="r">
              <a:buNone/>
              <a:defRPr sz="700">
                <a:solidFill>
                  <a:schemeClr val="dk1"/>
                </a:solidFill>
                <a:latin typeface="Inter Tight SemiBold"/>
                <a:ea typeface="Inter Tight SemiBold"/>
                <a:cs typeface="Inter Tight SemiBold"/>
                <a:sym typeface="Inter Tight SemiBold"/>
              </a:defRPr>
            </a:lvl1pPr>
            <a:lvl2pPr lvl="1" algn="r">
              <a:buNone/>
              <a:defRPr sz="700">
                <a:solidFill>
                  <a:schemeClr val="dk1"/>
                </a:solidFill>
                <a:latin typeface="Inter Tight SemiBold"/>
                <a:ea typeface="Inter Tight SemiBold"/>
                <a:cs typeface="Inter Tight SemiBold"/>
                <a:sym typeface="Inter Tight SemiBold"/>
              </a:defRPr>
            </a:lvl2pPr>
            <a:lvl3pPr lvl="2" algn="r">
              <a:buNone/>
              <a:defRPr sz="700">
                <a:solidFill>
                  <a:schemeClr val="dk1"/>
                </a:solidFill>
                <a:latin typeface="Inter Tight SemiBold"/>
                <a:ea typeface="Inter Tight SemiBold"/>
                <a:cs typeface="Inter Tight SemiBold"/>
                <a:sym typeface="Inter Tight SemiBold"/>
              </a:defRPr>
            </a:lvl3pPr>
            <a:lvl4pPr lvl="3" algn="r">
              <a:buNone/>
              <a:defRPr sz="700">
                <a:solidFill>
                  <a:schemeClr val="dk1"/>
                </a:solidFill>
                <a:latin typeface="Inter Tight SemiBold"/>
                <a:ea typeface="Inter Tight SemiBold"/>
                <a:cs typeface="Inter Tight SemiBold"/>
                <a:sym typeface="Inter Tight SemiBold"/>
              </a:defRPr>
            </a:lvl4pPr>
            <a:lvl5pPr lvl="4" algn="r">
              <a:buNone/>
              <a:defRPr sz="700">
                <a:solidFill>
                  <a:schemeClr val="dk1"/>
                </a:solidFill>
                <a:latin typeface="Inter Tight SemiBold"/>
                <a:ea typeface="Inter Tight SemiBold"/>
                <a:cs typeface="Inter Tight SemiBold"/>
                <a:sym typeface="Inter Tight SemiBold"/>
              </a:defRPr>
            </a:lvl5pPr>
            <a:lvl6pPr lvl="5" algn="r">
              <a:buNone/>
              <a:defRPr sz="700">
                <a:solidFill>
                  <a:schemeClr val="dk1"/>
                </a:solidFill>
                <a:latin typeface="Inter Tight SemiBold"/>
                <a:ea typeface="Inter Tight SemiBold"/>
                <a:cs typeface="Inter Tight SemiBold"/>
                <a:sym typeface="Inter Tight SemiBold"/>
              </a:defRPr>
            </a:lvl6pPr>
            <a:lvl7pPr lvl="6" algn="r">
              <a:buNone/>
              <a:defRPr sz="700">
                <a:solidFill>
                  <a:schemeClr val="dk1"/>
                </a:solidFill>
                <a:latin typeface="Inter Tight SemiBold"/>
                <a:ea typeface="Inter Tight SemiBold"/>
                <a:cs typeface="Inter Tight SemiBold"/>
                <a:sym typeface="Inter Tight SemiBold"/>
              </a:defRPr>
            </a:lvl7pPr>
            <a:lvl8pPr lvl="7" algn="r">
              <a:buNone/>
              <a:defRPr sz="700">
                <a:solidFill>
                  <a:schemeClr val="dk1"/>
                </a:solidFill>
                <a:latin typeface="Inter Tight SemiBold"/>
                <a:ea typeface="Inter Tight SemiBold"/>
                <a:cs typeface="Inter Tight SemiBold"/>
                <a:sym typeface="Inter Tight SemiBold"/>
              </a:defRPr>
            </a:lvl8pPr>
            <a:lvl9pPr lvl="8" algn="r">
              <a:buNone/>
              <a:defRPr sz="700">
                <a:solidFill>
                  <a:schemeClr val="dk1"/>
                </a:solidFill>
                <a:latin typeface="Inter Tight SemiBold"/>
                <a:ea typeface="Inter Tight SemiBold"/>
                <a:cs typeface="Inter Tight SemiBold"/>
                <a:sym typeface="Inter Tight SemiBold"/>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2.xml"/><Relationship Id="rId3"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4.xml"/><Relationship Id="rId3" Type="http://schemas.openxmlformats.org/officeDocument/2006/relationships/image" Target="../media/image4.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6.xml"/><Relationship Id="rId3" Type="http://schemas.openxmlformats.org/officeDocument/2006/relationships/image" Target="../media/image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7.xml"/><Relationship Id="rId3" Type="http://schemas.openxmlformats.org/officeDocument/2006/relationships/image" Target="../media/image7.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5.xml"/><Relationship Id="rId3"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7.xml"/><Relationship Id="rId3"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40"/>
          <p:cNvSpPr txBox="1"/>
          <p:nvPr>
            <p:ph type="ctrTitle"/>
          </p:nvPr>
        </p:nvSpPr>
        <p:spPr>
          <a:xfrm>
            <a:off x="1826325" y="1559575"/>
            <a:ext cx="5494800" cy="1320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4100"/>
              <a:t>Design of Formative Experiences Portfolio</a:t>
            </a:r>
            <a:endParaRPr sz="4100"/>
          </a:p>
        </p:txBody>
      </p:sp>
      <p:sp>
        <p:nvSpPr>
          <p:cNvPr id="320" name="Google Shape;320;p40"/>
          <p:cNvSpPr txBox="1"/>
          <p:nvPr>
            <p:ph idx="1" type="subTitle"/>
          </p:nvPr>
        </p:nvSpPr>
        <p:spPr>
          <a:xfrm>
            <a:off x="1826325" y="3252475"/>
            <a:ext cx="5494800" cy="9543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Ethan Smith </a:t>
            </a:r>
            <a:endParaRPr/>
          </a:p>
          <a:p>
            <a:pPr indent="0" lvl="0" marL="0" rtl="0" algn="l">
              <a:spcBef>
                <a:spcPts val="0"/>
              </a:spcBef>
              <a:spcAft>
                <a:spcPts val="0"/>
              </a:spcAft>
              <a:buNone/>
            </a:pPr>
            <a:r>
              <a:rPr lang="en"/>
              <a:t>Spring 2025</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49"/>
          <p:cNvSpPr txBox="1"/>
          <p:nvPr>
            <p:ph idx="12" type="sldNum"/>
          </p:nvPr>
        </p:nvSpPr>
        <p:spPr>
          <a:xfrm>
            <a:off x="8318025" y="205550"/>
            <a:ext cx="548700" cy="3936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92" name="Google Shape;392;p49"/>
          <p:cNvSpPr txBox="1"/>
          <p:nvPr>
            <p:ph type="title"/>
          </p:nvPr>
        </p:nvSpPr>
        <p:spPr>
          <a:xfrm>
            <a:off x="57875" y="305450"/>
            <a:ext cx="3175800" cy="960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The Process</a:t>
            </a:r>
            <a:endParaRPr/>
          </a:p>
        </p:txBody>
      </p:sp>
      <p:sp>
        <p:nvSpPr>
          <p:cNvPr id="393" name="Google Shape;393;p49"/>
          <p:cNvSpPr txBox="1"/>
          <p:nvPr>
            <p:ph idx="1" type="body"/>
          </p:nvPr>
        </p:nvSpPr>
        <p:spPr>
          <a:xfrm>
            <a:off x="249575" y="1542675"/>
            <a:ext cx="8518200" cy="3417000"/>
          </a:xfrm>
          <a:prstGeom prst="rect">
            <a:avLst/>
          </a:prstGeom>
        </p:spPr>
        <p:txBody>
          <a:bodyPr anchorCtr="0" anchor="t" bIns="91425" lIns="91425" spcFirstLastPara="1" rIns="91425" wrap="square" tIns="91425">
            <a:spAutoFit/>
          </a:bodyPr>
          <a:lstStyle/>
          <a:p>
            <a:pPr indent="0" lvl="0" marL="0" rtl="0" algn="l">
              <a:spcBef>
                <a:spcPts val="0"/>
              </a:spcBef>
              <a:spcAft>
                <a:spcPts val="1200"/>
              </a:spcAft>
              <a:buNone/>
            </a:pPr>
            <a:r>
              <a:rPr lang="en" sz="1400"/>
              <a:t>Throughout the iterative process of this project, I drew inspiration from several areas. As mentioned, the digital format became clear from the beginning, and this success influenced the physical prototype; however, this was not enough, and I had several challenges identifying materials that worked well. In particular, the design challenge became not just begin able to represent a web but utilizing materials that could be shaped into a web that allowed the user to manipulate them easily. In particular, what became the “connector nodes” were the most challenging piece. However, after identifying that the initial materials were inadequate, I continued with the digital design process until I reached near success. This allowed me to really try to understand how I might make a </a:t>
            </a:r>
            <a:r>
              <a:rPr lang="en" sz="1400"/>
              <a:t>physical</a:t>
            </a:r>
            <a:r>
              <a:rPr lang="en" sz="1400"/>
              <a:t> version that attempted to mimic the digital version as </a:t>
            </a:r>
            <a:r>
              <a:rPr lang="en" sz="1400"/>
              <a:t>much</a:t>
            </a:r>
            <a:r>
              <a:rPr lang="en" sz="1400"/>
              <a:t> as possible. In the process, I experimented with various </a:t>
            </a:r>
            <a:r>
              <a:rPr lang="en" sz="1400"/>
              <a:t>manipulable materials. Brainstorming with some friends, we identified how magnetic materials allowed for this, and we came upon the idea of fridge magnets like the ones used to make magnetic poetry. A friend of mine has “written” an entire book using these actually, and I was instantly hooked by the idea. The connecting nodes in the end remained challenging</a:t>
            </a:r>
            <a:r>
              <a:rPr lang="en" sz="1400"/>
              <a:t> but I </a:t>
            </a:r>
            <a:r>
              <a:rPr lang="en" sz="1400"/>
              <a:t>managed</a:t>
            </a:r>
            <a:r>
              <a:rPr lang="en" sz="1400"/>
              <a:t> to figure out a solution. This inspiration allowed me to experiment with various materials, and in the end I chose to keep the solution relatively low tech with laminated sheets and adhesive magnets. These could be </a:t>
            </a:r>
            <a:r>
              <a:rPr lang="en" sz="1400"/>
              <a:t>adapted</a:t>
            </a:r>
            <a:r>
              <a:rPr lang="en" sz="1400"/>
              <a:t> to any white board or similar magnetic surface large enough. </a:t>
            </a:r>
            <a:endParaRPr sz="1400"/>
          </a:p>
        </p:txBody>
      </p:sp>
      <p:sp>
        <p:nvSpPr>
          <p:cNvPr id="394" name="Google Shape;394;p49"/>
          <p:cNvSpPr/>
          <p:nvPr/>
        </p:nvSpPr>
        <p:spPr>
          <a:xfrm flipH="1" rot="5098785">
            <a:off x="3453376" y="771412"/>
            <a:ext cx="589662" cy="590559"/>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2"/>
                </a:solidFill>
                <a:latin typeface="Inter Tight SemiBold"/>
                <a:ea typeface="Inter Tight SemiBold"/>
                <a:cs typeface="Inter Tight SemiBold"/>
                <a:sym typeface="Inter Tight SemiBold"/>
              </a:rPr>
              <a:t> </a:t>
            </a:r>
            <a:endParaRPr>
              <a:solidFill>
                <a:schemeClr val="lt2"/>
              </a:solidFill>
              <a:latin typeface="Inter Tight SemiBold"/>
              <a:ea typeface="Inter Tight SemiBold"/>
              <a:cs typeface="Inter Tight SemiBold"/>
              <a:sym typeface="Inter Tight SemiBo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50"/>
          <p:cNvSpPr txBox="1"/>
          <p:nvPr>
            <p:ph idx="12" type="sldNum"/>
          </p:nvPr>
        </p:nvSpPr>
        <p:spPr>
          <a:xfrm>
            <a:off x="8260675" y="205550"/>
            <a:ext cx="548700" cy="2925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00" name="Google Shape;400;p50"/>
          <p:cNvSpPr txBox="1"/>
          <p:nvPr>
            <p:ph type="title"/>
          </p:nvPr>
        </p:nvSpPr>
        <p:spPr>
          <a:xfrm>
            <a:off x="2479675" y="1637413"/>
            <a:ext cx="4184700" cy="615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Final Prototypes</a:t>
            </a:r>
            <a:endParaRPr/>
          </a:p>
        </p:txBody>
      </p:sp>
      <p:sp>
        <p:nvSpPr>
          <p:cNvPr id="401" name="Google Shape;401;p50"/>
          <p:cNvSpPr txBox="1"/>
          <p:nvPr>
            <p:ph idx="1" type="body"/>
          </p:nvPr>
        </p:nvSpPr>
        <p:spPr>
          <a:xfrm>
            <a:off x="2479675" y="2291377"/>
            <a:ext cx="4184700" cy="1493100"/>
          </a:xfrm>
          <a:prstGeom prst="rect">
            <a:avLst/>
          </a:prstGeom>
        </p:spPr>
        <p:txBody>
          <a:bodyPr anchorCtr="0" anchor="t" bIns="91425" lIns="91425" spcFirstLastPara="1" rIns="91425" wrap="square" tIns="91425">
            <a:spAutoFit/>
          </a:bodyPr>
          <a:lstStyle/>
          <a:p>
            <a:pPr indent="0" lvl="0" marL="0" rtl="0" algn="l">
              <a:spcBef>
                <a:spcPts val="0"/>
              </a:spcBef>
              <a:spcAft>
                <a:spcPts val="1200"/>
              </a:spcAft>
              <a:buNone/>
            </a:pPr>
            <a:r>
              <a:rPr lang="en"/>
              <a:t>After several iterations, I was able to capture my idea in two forms: digitally and physically. This allowed me to present nearly the same information using differentiated mediums.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51"/>
          <p:cNvSpPr txBox="1"/>
          <p:nvPr>
            <p:ph idx="12" type="sldNum"/>
          </p:nvPr>
        </p:nvSpPr>
        <p:spPr>
          <a:xfrm>
            <a:off x="8318025" y="205550"/>
            <a:ext cx="548700" cy="3936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07" name="Google Shape;407;p51"/>
          <p:cNvSpPr txBox="1"/>
          <p:nvPr>
            <p:ph type="title"/>
          </p:nvPr>
        </p:nvSpPr>
        <p:spPr>
          <a:xfrm>
            <a:off x="4572000" y="262050"/>
            <a:ext cx="4119900" cy="960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Digital Prototype</a:t>
            </a:r>
            <a:endParaRPr/>
          </a:p>
        </p:txBody>
      </p:sp>
      <p:sp>
        <p:nvSpPr>
          <p:cNvPr id="408" name="Google Shape;408;p51"/>
          <p:cNvSpPr txBox="1"/>
          <p:nvPr>
            <p:ph idx="1" type="body"/>
          </p:nvPr>
        </p:nvSpPr>
        <p:spPr>
          <a:xfrm>
            <a:off x="4955050" y="1488390"/>
            <a:ext cx="3662100" cy="3324600"/>
          </a:xfrm>
          <a:prstGeom prst="rect">
            <a:avLst/>
          </a:prstGeom>
        </p:spPr>
        <p:txBody>
          <a:bodyPr anchorCtr="0" anchor="t" bIns="91425" lIns="91425" spcFirstLastPara="1" rIns="91425" wrap="square" tIns="91425">
            <a:spAutoFit/>
          </a:bodyPr>
          <a:lstStyle/>
          <a:p>
            <a:pPr indent="0" lvl="0" marL="0" rtl="0" algn="l">
              <a:spcBef>
                <a:spcPts val="0"/>
              </a:spcBef>
              <a:spcAft>
                <a:spcPts val="1200"/>
              </a:spcAft>
              <a:buNone/>
            </a:pPr>
            <a:r>
              <a:rPr lang="en"/>
              <a:t>The final digital version utilized my laptop and an external monitor. An ideal </a:t>
            </a:r>
            <a:r>
              <a:rPr lang="en"/>
              <a:t>prototype</a:t>
            </a:r>
            <a:r>
              <a:rPr lang="en"/>
              <a:t> would have utilized a touch screen, but these materials worked out well. You can see the </a:t>
            </a:r>
            <a:r>
              <a:rPr lang="en"/>
              <a:t>close up</a:t>
            </a:r>
            <a:r>
              <a:rPr lang="en"/>
              <a:t> to the left, </a:t>
            </a:r>
            <a:r>
              <a:rPr lang="en"/>
              <a:t>which shows the final version being tested before a run through. Users were given a mouse and were presented with the monitor opening screen (next slide) as well as a set of directions on the screen and attached as paper. </a:t>
            </a:r>
            <a:endParaRPr/>
          </a:p>
        </p:txBody>
      </p:sp>
      <p:sp>
        <p:nvSpPr>
          <p:cNvPr id="409" name="Google Shape;409;p51"/>
          <p:cNvSpPr/>
          <p:nvPr/>
        </p:nvSpPr>
        <p:spPr>
          <a:xfrm flipH="1" rot="5098785">
            <a:off x="3453376" y="771412"/>
            <a:ext cx="589662" cy="590559"/>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2"/>
                </a:solidFill>
                <a:latin typeface="Inter Tight SemiBold"/>
                <a:ea typeface="Inter Tight SemiBold"/>
                <a:cs typeface="Inter Tight SemiBold"/>
                <a:sym typeface="Inter Tight SemiBold"/>
              </a:rPr>
              <a:t> </a:t>
            </a:r>
            <a:endParaRPr>
              <a:solidFill>
                <a:schemeClr val="lt2"/>
              </a:solidFill>
              <a:latin typeface="Inter Tight SemiBold"/>
              <a:ea typeface="Inter Tight SemiBold"/>
              <a:cs typeface="Inter Tight SemiBold"/>
              <a:sym typeface="Inter Tight SemiBold"/>
            </a:endParaRPr>
          </a:p>
        </p:txBody>
      </p:sp>
      <p:pic>
        <p:nvPicPr>
          <p:cNvPr id="410" name="Google Shape;410;p51" title="PXL_20250423_162221178.jpg"/>
          <p:cNvPicPr preferRelativeResize="0"/>
          <p:nvPr/>
        </p:nvPicPr>
        <p:blipFill>
          <a:blip r:embed="rId3">
            <a:alphaModFix/>
          </a:blip>
          <a:stretch>
            <a:fillRect/>
          </a:stretch>
        </p:blipFill>
        <p:spPr>
          <a:xfrm>
            <a:off x="271752" y="1696565"/>
            <a:ext cx="3871882" cy="290391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52"/>
          <p:cNvSpPr txBox="1"/>
          <p:nvPr>
            <p:ph type="title"/>
          </p:nvPr>
        </p:nvSpPr>
        <p:spPr>
          <a:xfrm>
            <a:off x="5204625" y="1249533"/>
            <a:ext cx="3662100" cy="960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Opening Screen</a:t>
            </a:r>
            <a:endParaRPr/>
          </a:p>
        </p:txBody>
      </p:sp>
      <p:sp>
        <p:nvSpPr>
          <p:cNvPr id="416" name="Google Shape;416;p52"/>
          <p:cNvSpPr txBox="1"/>
          <p:nvPr>
            <p:ph idx="1" type="body"/>
          </p:nvPr>
        </p:nvSpPr>
        <p:spPr>
          <a:xfrm>
            <a:off x="5204625" y="2291390"/>
            <a:ext cx="3662100" cy="1754700"/>
          </a:xfrm>
          <a:prstGeom prst="rect">
            <a:avLst/>
          </a:prstGeom>
        </p:spPr>
        <p:txBody>
          <a:bodyPr anchorCtr="0" anchor="t" bIns="91425" lIns="91425" spcFirstLastPara="1" rIns="91425" wrap="square" tIns="91425">
            <a:spAutoFit/>
          </a:bodyPr>
          <a:lstStyle/>
          <a:p>
            <a:pPr indent="0" lvl="0" marL="0" rtl="0" algn="l">
              <a:spcBef>
                <a:spcPts val="0"/>
              </a:spcBef>
              <a:spcAft>
                <a:spcPts val="1200"/>
              </a:spcAft>
              <a:buNone/>
            </a:pPr>
            <a:r>
              <a:rPr lang="en"/>
              <a:t>This was the opening page for the game/application, which prompted users with the main prompt, a title, and a short description of how to use the tool, one that was also posted physically on the monitor. </a:t>
            </a:r>
            <a:endParaRPr/>
          </a:p>
        </p:txBody>
      </p:sp>
      <p:pic>
        <p:nvPicPr>
          <p:cNvPr id="417" name="Google Shape;417;p52"/>
          <p:cNvPicPr preferRelativeResize="0"/>
          <p:nvPr/>
        </p:nvPicPr>
        <p:blipFill>
          <a:blip r:embed="rId3">
            <a:alphaModFix/>
          </a:blip>
          <a:stretch>
            <a:fillRect/>
          </a:stretch>
        </p:blipFill>
        <p:spPr>
          <a:xfrm>
            <a:off x="362675" y="1249515"/>
            <a:ext cx="4141419" cy="210091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53"/>
          <p:cNvSpPr txBox="1"/>
          <p:nvPr>
            <p:ph type="title"/>
          </p:nvPr>
        </p:nvSpPr>
        <p:spPr>
          <a:xfrm>
            <a:off x="5204625" y="98158"/>
            <a:ext cx="3662100" cy="960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In the Game	</a:t>
            </a:r>
            <a:endParaRPr/>
          </a:p>
        </p:txBody>
      </p:sp>
      <p:sp>
        <p:nvSpPr>
          <p:cNvPr id="423" name="Google Shape;423;p53"/>
          <p:cNvSpPr txBox="1"/>
          <p:nvPr>
            <p:ph idx="1" type="body"/>
          </p:nvPr>
        </p:nvSpPr>
        <p:spPr>
          <a:xfrm>
            <a:off x="4807100" y="1016050"/>
            <a:ext cx="4210200" cy="4063500"/>
          </a:xfrm>
          <a:prstGeom prst="rect">
            <a:avLst/>
          </a:prstGeom>
        </p:spPr>
        <p:txBody>
          <a:bodyPr anchorCtr="0" anchor="t" bIns="91425" lIns="91425" spcFirstLastPara="1" rIns="91425" wrap="square" tIns="91425">
            <a:spAutoFit/>
          </a:bodyPr>
          <a:lstStyle/>
          <a:p>
            <a:pPr indent="0" lvl="0" marL="0" rtl="0" algn="l">
              <a:spcBef>
                <a:spcPts val="0"/>
              </a:spcBef>
              <a:spcAft>
                <a:spcPts val="1200"/>
              </a:spcAft>
              <a:buNone/>
            </a:pPr>
            <a:r>
              <a:rPr lang="en" sz="1400"/>
              <a:t>Guided by the main question, users began constructing their own webs, which are represented to the left. The top image is the default starting point for the game, which utilizes all of the nodes, randomly organized each time. On the opening screen, users were able to restart the game if needed, reset the nodes, finish the game, or create new nodes. The basic instructions guide users through constructing a web, an example of which is the bottom image. User interact with the nodes by </a:t>
            </a:r>
            <a:r>
              <a:rPr lang="en" sz="1400"/>
              <a:t>clicking, dragging, and connecting various nodes, with the ability to delete, add, or maneuver them in various ways. I added all of these features to be a relatively intuitive way of representing a web. I gained inspiration from mind mapping tools such as Miro, and considered how a user might just utilize their fingers to manipulate the nodes. In the end, a mouse was sufficient. </a:t>
            </a:r>
            <a:endParaRPr sz="1400"/>
          </a:p>
        </p:txBody>
      </p:sp>
      <p:pic>
        <p:nvPicPr>
          <p:cNvPr id="424" name="Google Shape;424;p53"/>
          <p:cNvPicPr preferRelativeResize="0"/>
          <p:nvPr/>
        </p:nvPicPr>
        <p:blipFill>
          <a:blip r:embed="rId3">
            <a:alphaModFix/>
          </a:blip>
          <a:stretch>
            <a:fillRect/>
          </a:stretch>
        </p:blipFill>
        <p:spPr>
          <a:xfrm>
            <a:off x="108975" y="98150"/>
            <a:ext cx="4463025" cy="2582126"/>
          </a:xfrm>
          <a:prstGeom prst="rect">
            <a:avLst/>
          </a:prstGeom>
          <a:noFill/>
          <a:ln>
            <a:noFill/>
          </a:ln>
        </p:spPr>
      </p:pic>
      <p:pic>
        <p:nvPicPr>
          <p:cNvPr id="425" name="Google Shape;425;p53"/>
          <p:cNvPicPr preferRelativeResize="0"/>
          <p:nvPr/>
        </p:nvPicPr>
        <p:blipFill>
          <a:blip r:embed="rId4">
            <a:alphaModFix/>
          </a:blip>
          <a:stretch>
            <a:fillRect/>
          </a:stretch>
        </p:blipFill>
        <p:spPr>
          <a:xfrm>
            <a:off x="108975" y="2886425"/>
            <a:ext cx="4405149" cy="21878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54"/>
          <p:cNvSpPr txBox="1"/>
          <p:nvPr>
            <p:ph type="title"/>
          </p:nvPr>
        </p:nvSpPr>
        <p:spPr>
          <a:xfrm>
            <a:off x="5204625" y="1249533"/>
            <a:ext cx="3662100" cy="960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Closing Screen	</a:t>
            </a:r>
            <a:endParaRPr/>
          </a:p>
        </p:txBody>
      </p:sp>
      <p:sp>
        <p:nvSpPr>
          <p:cNvPr id="431" name="Google Shape;431;p54"/>
          <p:cNvSpPr txBox="1"/>
          <p:nvPr>
            <p:ph idx="1" type="body"/>
          </p:nvPr>
        </p:nvSpPr>
        <p:spPr>
          <a:xfrm>
            <a:off x="5204625" y="2291390"/>
            <a:ext cx="3662100" cy="2647500"/>
          </a:xfrm>
          <a:prstGeom prst="rect">
            <a:avLst/>
          </a:prstGeom>
        </p:spPr>
        <p:txBody>
          <a:bodyPr anchorCtr="0" anchor="t" bIns="91425" lIns="91425" spcFirstLastPara="1" rIns="91425" wrap="square" tIns="91425">
            <a:spAutoFit/>
          </a:bodyPr>
          <a:lstStyle/>
          <a:p>
            <a:pPr indent="0" lvl="0" marL="0" rtl="0" algn="l">
              <a:spcBef>
                <a:spcPts val="0"/>
              </a:spcBef>
              <a:spcAft>
                <a:spcPts val="1200"/>
              </a:spcAft>
              <a:buNone/>
            </a:pPr>
            <a:r>
              <a:rPr lang="en" sz="1600"/>
              <a:t>After finishing their webs, users were prompted with a set of reflection questions to ponder as they leave the game. The return home button allowed the user to restart for the next user, which eliminated the need to start the game up from scratch and made it very user friendly and easy to replicate, a key advantage of the digital over the physical prototype. </a:t>
            </a:r>
            <a:endParaRPr sz="1600"/>
          </a:p>
        </p:txBody>
      </p:sp>
      <p:pic>
        <p:nvPicPr>
          <p:cNvPr id="432" name="Google Shape;432;p54"/>
          <p:cNvPicPr preferRelativeResize="0"/>
          <p:nvPr/>
        </p:nvPicPr>
        <p:blipFill>
          <a:blip r:embed="rId3">
            <a:alphaModFix/>
          </a:blip>
          <a:stretch>
            <a:fillRect/>
          </a:stretch>
        </p:blipFill>
        <p:spPr>
          <a:xfrm>
            <a:off x="43875" y="1378488"/>
            <a:ext cx="4899825" cy="238653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55"/>
          <p:cNvSpPr txBox="1"/>
          <p:nvPr>
            <p:ph idx="12" type="sldNum"/>
          </p:nvPr>
        </p:nvSpPr>
        <p:spPr>
          <a:xfrm>
            <a:off x="8318025" y="205550"/>
            <a:ext cx="548700" cy="3936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38" name="Google Shape;438;p55"/>
          <p:cNvSpPr txBox="1"/>
          <p:nvPr>
            <p:ph type="title"/>
          </p:nvPr>
        </p:nvSpPr>
        <p:spPr>
          <a:xfrm>
            <a:off x="4572000" y="262050"/>
            <a:ext cx="4119900" cy="960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Physical Prototype</a:t>
            </a:r>
            <a:endParaRPr/>
          </a:p>
        </p:txBody>
      </p:sp>
      <p:sp>
        <p:nvSpPr>
          <p:cNvPr id="439" name="Google Shape;439;p55"/>
          <p:cNvSpPr txBox="1"/>
          <p:nvPr>
            <p:ph idx="1" type="body"/>
          </p:nvPr>
        </p:nvSpPr>
        <p:spPr>
          <a:xfrm>
            <a:off x="4955050" y="1280450"/>
            <a:ext cx="4119900" cy="3648000"/>
          </a:xfrm>
          <a:prstGeom prst="rect">
            <a:avLst/>
          </a:prstGeom>
        </p:spPr>
        <p:txBody>
          <a:bodyPr anchorCtr="0" anchor="t" bIns="91425" lIns="91425" spcFirstLastPara="1" rIns="91425" wrap="square" tIns="91425">
            <a:spAutoFit/>
          </a:bodyPr>
          <a:lstStyle/>
          <a:p>
            <a:pPr indent="0" lvl="0" marL="0" rtl="0" algn="l">
              <a:spcBef>
                <a:spcPts val="0"/>
              </a:spcBef>
              <a:spcAft>
                <a:spcPts val="1200"/>
              </a:spcAft>
              <a:buNone/>
            </a:pPr>
            <a:r>
              <a:rPr lang="en" sz="1500"/>
              <a:t>All of the same components found in the digital version were present in the physical version, though they were presented in a different form. The example to the left shows the nodes and connectors for a simple map created by a participant. The prompts and instructions were located on the left side of the board. As can be seen, the manipulable nodes were </a:t>
            </a:r>
            <a:r>
              <a:rPr lang="en" sz="1500"/>
              <a:t>magnetic</a:t>
            </a:r>
            <a:r>
              <a:rPr lang="en" sz="1500"/>
              <a:t> laminated sheets of paper each with labels representing some aspect of a person’s life, as previously mentioned. Users made maps like this one to draw connections between the various nodes and </a:t>
            </a:r>
            <a:r>
              <a:rPr lang="en" sz="1500"/>
              <a:t>represent</a:t>
            </a:r>
            <a:r>
              <a:rPr lang="en" sz="1500"/>
              <a:t> how they thought those concepts were connected in their own lives in relation to their education. </a:t>
            </a:r>
            <a:endParaRPr sz="1500"/>
          </a:p>
        </p:txBody>
      </p:sp>
      <p:sp>
        <p:nvSpPr>
          <p:cNvPr id="440" name="Google Shape;440;p55"/>
          <p:cNvSpPr/>
          <p:nvPr/>
        </p:nvSpPr>
        <p:spPr>
          <a:xfrm flipH="1" rot="5098785">
            <a:off x="3453376" y="771412"/>
            <a:ext cx="589662" cy="590559"/>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2"/>
                </a:solidFill>
                <a:latin typeface="Inter Tight SemiBold"/>
                <a:ea typeface="Inter Tight SemiBold"/>
                <a:cs typeface="Inter Tight SemiBold"/>
                <a:sym typeface="Inter Tight SemiBold"/>
              </a:rPr>
              <a:t> </a:t>
            </a:r>
            <a:endParaRPr>
              <a:solidFill>
                <a:schemeClr val="lt2"/>
              </a:solidFill>
              <a:latin typeface="Inter Tight SemiBold"/>
              <a:ea typeface="Inter Tight SemiBold"/>
              <a:cs typeface="Inter Tight SemiBold"/>
              <a:sym typeface="Inter Tight SemiBold"/>
            </a:endParaRPr>
          </a:p>
        </p:txBody>
      </p:sp>
      <p:pic>
        <p:nvPicPr>
          <p:cNvPr id="441" name="Google Shape;441;p55" title="PXL_20250423_162214471.jpg"/>
          <p:cNvPicPr preferRelativeResize="0"/>
          <p:nvPr/>
        </p:nvPicPr>
        <p:blipFill>
          <a:blip r:embed="rId3">
            <a:alphaModFix/>
          </a:blip>
          <a:stretch>
            <a:fillRect/>
          </a:stretch>
        </p:blipFill>
        <p:spPr>
          <a:xfrm>
            <a:off x="152400" y="1538591"/>
            <a:ext cx="4603346" cy="345250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56"/>
          <p:cNvSpPr txBox="1"/>
          <p:nvPr>
            <p:ph idx="12" type="sldNum"/>
          </p:nvPr>
        </p:nvSpPr>
        <p:spPr>
          <a:xfrm>
            <a:off x="8260675" y="205550"/>
            <a:ext cx="548700" cy="2925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47" name="Google Shape;447;p56"/>
          <p:cNvSpPr txBox="1"/>
          <p:nvPr>
            <p:ph type="title"/>
          </p:nvPr>
        </p:nvSpPr>
        <p:spPr>
          <a:xfrm>
            <a:off x="797725" y="118238"/>
            <a:ext cx="4184700" cy="615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In the Museum</a:t>
            </a:r>
            <a:endParaRPr/>
          </a:p>
        </p:txBody>
      </p:sp>
      <p:pic>
        <p:nvPicPr>
          <p:cNvPr id="448" name="Google Shape;448;p56" title="PXL_20250430_134719754.jpg"/>
          <p:cNvPicPr preferRelativeResize="0"/>
          <p:nvPr/>
        </p:nvPicPr>
        <p:blipFill>
          <a:blip r:embed="rId3">
            <a:alphaModFix/>
          </a:blip>
          <a:stretch>
            <a:fillRect/>
          </a:stretch>
        </p:blipFill>
        <p:spPr>
          <a:xfrm>
            <a:off x="152400" y="886248"/>
            <a:ext cx="4830024" cy="3622506"/>
          </a:xfrm>
          <a:prstGeom prst="rect">
            <a:avLst/>
          </a:prstGeom>
          <a:noFill/>
          <a:ln>
            <a:noFill/>
          </a:ln>
        </p:spPr>
      </p:pic>
      <p:pic>
        <p:nvPicPr>
          <p:cNvPr id="449" name="Google Shape;449;p56" title="PXL_20250423_162206300.jpg"/>
          <p:cNvPicPr preferRelativeResize="0"/>
          <p:nvPr/>
        </p:nvPicPr>
        <p:blipFill>
          <a:blip r:embed="rId4">
            <a:alphaModFix/>
          </a:blip>
          <a:stretch>
            <a:fillRect/>
          </a:stretch>
        </p:blipFill>
        <p:spPr>
          <a:xfrm>
            <a:off x="5077900" y="2126847"/>
            <a:ext cx="4022226" cy="30166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57"/>
          <p:cNvSpPr txBox="1"/>
          <p:nvPr>
            <p:ph idx="12" type="sldNum"/>
          </p:nvPr>
        </p:nvSpPr>
        <p:spPr>
          <a:xfrm>
            <a:off x="8260675" y="205550"/>
            <a:ext cx="548700" cy="2925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55" name="Google Shape;455;p57"/>
          <p:cNvSpPr txBox="1"/>
          <p:nvPr>
            <p:ph type="title"/>
          </p:nvPr>
        </p:nvSpPr>
        <p:spPr>
          <a:xfrm>
            <a:off x="2479675" y="2285400"/>
            <a:ext cx="4184700" cy="615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Further Reflection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58"/>
          <p:cNvSpPr txBox="1"/>
          <p:nvPr>
            <p:ph idx="1" type="body"/>
          </p:nvPr>
        </p:nvSpPr>
        <p:spPr>
          <a:xfrm>
            <a:off x="195325" y="668250"/>
            <a:ext cx="7335600" cy="4358400"/>
          </a:xfrm>
          <a:prstGeom prst="rect">
            <a:avLst/>
          </a:prstGeom>
        </p:spPr>
        <p:txBody>
          <a:bodyPr anchorCtr="0" anchor="t" bIns="91425" lIns="91425" spcFirstLastPara="1" rIns="91425" wrap="square" tIns="91425">
            <a:spAutoFit/>
          </a:bodyPr>
          <a:lstStyle/>
          <a:p>
            <a:pPr indent="0" lvl="0" marL="0" rtl="0" algn="l">
              <a:spcBef>
                <a:spcPts val="0"/>
              </a:spcBef>
              <a:spcAft>
                <a:spcPts val="1200"/>
              </a:spcAft>
              <a:buNone/>
            </a:pPr>
            <a:r>
              <a:rPr lang="en"/>
              <a:t>In the process of creating these prototypes, I was able to modify, adapt, or adjust my products as I went along. Given the time and materials and other constraints, I believe I produced two models that represented my powerful idea well, and were approachable, useable, and worthwhile. If given more time or materials, there are a number of features that I would, of course, improve upon, including adding a touch screen interface and improving the graphics for the digital version. Likewise, the physical version could use large aesthetic overhaul. Additionally, it would have been interesting to try to integrate my exhibit with others more intentionally as well.  Nonetheless, the process allowed me to ideate, </a:t>
            </a:r>
            <a:r>
              <a:rPr lang="en"/>
              <a:t>experiment</a:t>
            </a:r>
            <a:r>
              <a:rPr lang="en"/>
              <a:t>, and produce a useable product that highlighted an important aspect of formation that is often overlooked. Likewise, though fewer users interacted with my exhibit than some others, the experience seemed to be worthwhile, with many commenting that the exhibit made them think more deeply, which is the main goal. </a:t>
            </a:r>
            <a:endParaRPr/>
          </a:p>
        </p:txBody>
      </p:sp>
      <p:sp>
        <p:nvSpPr>
          <p:cNvPr id="461" name="Google Shape;461;p58"/>
          <p:cNvSpPr txBox="1"/>
          <p:nvPr>
            <p:ph type="title"/>
          </p:nvPr>
        </p:nvSpPr>
        <p:spPr>
          <a:xfrm>
            <a:off x="333925" y="112345"/>
            <a:ext cx="3662100" cy="60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Final Reflections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41"/>
          <p:cNvSpPr txBox="1"/>
          <p:nvPr>
            <p:ph idx="12" type="sldNum"/>
          </p:nvPr>
        </p:nvSpPr>
        <p:spPr>
          <a:xfrm>
            <a:off x="8260675" y="205550"/>
            <a:ext cx="548700" cy="2925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26" name="Google Shape;326;p41"/>
          <p:cNvSpPr txBox="1"/>
          <p:nvPr>
            <p:ph type="title"/>
          </p:nvPr>
        </p:nvSpPr>
        <p:spPr>
          <a:xfrm>
            <a:off x="2479675" y="1637413"/>
            <a:ext cx="4184700" cy="615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Brainstorming and Ideation</a:t>
            </a:r>
            <a:endParaRPr/>
          </a:p>
        </p:txBody>
      </p:sp>
      <p:sp>
        <p:nvSpPr>
          <p:cNvPr id="327" name="Google Shape;327;p41"/>
          <p:cNvSpPr txBox="1"/>
          <p:nvPr>
            <p:ph idx="1" type="body"/>
          </p:nvPr>
        </p:nvSpPr>
        <p:spPr>
          <a:xfrm>
            <a:off x="2479675" y="2291377"/>
            <a:ext cx="4184700" cy="2016300"/>
          </a:xfrm>
          <a:prstGeom prst="rect">
            <a:avLst/>
          </a:prstGeom>
        </p:spPr>
        <p:txBody>
          <a:bodyPr anchorCtr="0" anchor="t" bIns="91425" lIns="91425" spcFirstLastPara="1" rIns="91425" wrap="square" tIns="91425">
            <a:spAutoFit/>
          </a:bodyPr>
          <a:lstStyle/>
          <a:p>
            <a:pPr indent="0" lvl="0" marL="0" rtl="0" algn="l">
              <a:spcBef>
                <a:spcPts val="0"/>
              </a:spcBef>
              <a:spcAft>
                <a:spcPts val="1200"/>
              </a:spcAft>
              <a:buNone/>
            </a:pPr>
            <a:r>
              <a:rPr lang="en"/>
              <a:t>My project began with a </a:t>
            </a:r>
            <a:r>
              <a:rPr lang="en"/>
              <a:t>simple</a:t>
            </a:r>
            <a:r>
              <a:rPr lang="en"/>
              <a:t> idea: how could I create a task that shows Interconnection in people’s lives? My powerful idea preceded my prototyping, and I had been considering for a while how one might be able to guide others through the complex interconnections in their lives.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42"/>
          <p:cNvSpPr txBox="1"/>
          <p:nvPr>
            <p:ph idx="12" type="sldNum"/>
          </p:nvPr>
        </p:nvSpPr>
        <p:spPr>
          <a:xfrm>
            <a:off x="8318025" y="205550"/>
            <a:ext cx="548700" cy="3936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33" name="Google Shape;333;p42"/>
          <p:cNvSpPr txBox="1"/>
          <p:nvPr>
            <p:ph type="title"/>
          </p:nvPr>
        </p:nvSpPr>
        <p:spPr>
          <a:xfrm>
            <a:off x="5204625" y="685258"/>
            <a:ext cx="3662100" cy="960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Ideation</a:t>
            </a:r>
            <a:endParaRPr/>
          </a:p>
        </p:txBody>
      </p:sp>
      <p:sp>
        <p:nvSpPr>
          <p:cNvPr id="334" name="Google Shape;334;p42"/>
          <p:cNvSpPr txBox="1"/>
          <p:nvPr>
            <p:ph idx="1" type="body"/>
          </p:nvPr>
        </p:nvSpPr>
        <p:spPr>
          <a:xfrm>
            <a:off x="5150350" y="1645840"/>
            <a:ext cx="3662100" cy="2801400"/>
          </a:xfrm>
          <a:prstGeom prst="rect">
            <a:avLst/>
          </a:prstGeom>
        </p:spPr>
        <p:txBody>
          <a:bodyPr anchorCtr="0" anchor="t" bIns="91425" lIns="91425" spcFirstLastPara="1" rIns="91425" wrap="square" tIns="91425">
            <a:spAutoFit/>
          </a:bodyPr>
          <a:lstStyle/>
          <a:p>
            <a:pPr indent="0" lvl="0" marL="0" rtl="0" algn="l">
              <a:spcBef>
                <a:spcPts val="0"/>
              </a:spcBef>
              <a:spcAft>
                <a:spcPts val="1200"/>
              </a:spcAft>
              <a:buNone/>
            </a:pPr>
            <a:r>
              <a:rPr lang="en"/>
              <a:t>So in attempting to identify how I might represent this, I quickly latched onto the idea of a web. Webs are abundant in presentations of ecological phenomena across the sciences and social sciences, and I began seeing where I </a:t>
            </a:r>
            <a:r>
              <a:rPr lang="en"/>
              <a:t>could take this idea. My ideas began on paper before quickly transitioning to digital and physical formats. </a:t>
            </a:r>
            <a:endParaRPr/>
          </a:p>
        </p:txBody>
      </p:sp>
      <p:sp>
        <p:nvSpPr>
          <p:cNvPr id="335" name="Google Shape;335;p42"/>
          <p:cNvSpPr/>
          <p:nvPr/>
        </p:nvSpPr>
        <p:spPr>
          <a:xfrm flipH="1" rot="5098785">
            <a:off x="3453376" y="771412"/>
            <a:ext cx="589662" cy="590559"/>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2"/>
                </a:solidFill>
                <a:latin typeface="Inter Tight SemiBold"/>
                <a:ea typeface="Inter Tight SemiBold"/>
                <a:cs typeface="Inter Tight SemiBold"/>
                <a:sym typeface="Inter Tight SemiBold"/>
              </a:rPr>
              <a:t> </a:t>
            </a:r>
            <a:endParaRPr>
              <a:solidFill>
                <a:schemeClr val="lt2"/>
              </a:solidFill>
              <a:latin typeface="Inter Tight SemiBold"/>
              <a:ea typeface="Inter Tight SemiBold"/>
              <a:cs typeface="Inter Tight SemiBold"/>
              <a:sym typeface="Inter Tight SemiBold"/>
            </a:endParaRPr>
          </a:p>
        </p:txBody>
      </p:sp>
      <p:pic>
        <p:nvPicPr>
          <p:cNvPr id="336" name="Google Shape;336;p42" title="PXL_20250319_152401478.jpg"/>
          <p:cNvPicPr preferRelativeResize="0"/>
          <p:nvPr/>
        </p:nvPicPr>
        <p:blipFill>
          <a:blip r:embed="rId3">
            <a:alphaModFix/>
          </a:blip>
          <a:stretch>
            <a:fillRect/>
          </a:stretch>
        </p:blipFill>
        <p:spPr>
          <a:xfrm>
            <a:off x="304800" y="747200"/>
            <a:ext cx="2970336" cy="396044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43"/>
          <p:cNvSpPr txBox="1"/>
          <p:nvPr>
            <p:ph idx="12" type="sldNum"/>
          </p:nvPr>
        </p:nvSpPr>
        <p:spPr>
          <a:xfrm>
            <a:off x="8260675" y="205550"/>
            <a:ext cx="548700" cy="2925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42" name="Google Shape;342;p43"/>
          <p:cNvSpPr txBox="1"/>
          <p:nvPr>
            <p:ph type="title"/>
          </p:nvPr>
        </p:nvSpPr>
        <p:spPr>
          <a:xfrm>
            <a:off x="2479675" y="1637413"/>
            <a:ext cx="4184700" cy="615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Forms of Tinkering</a:t>
            </a:r>
            <a:endParaRPr/>
          </a:p>
        </p:txBody>
      </p:sp>
      <p:sp>
        <p:nvSpPr>
          <p:cNvPr id="343" name="Google Shape;343;p43"/>
          <p:cNvSpPr txBox="1"/>
          <p:nvPr>
            <p:ph idx="1" type="body"/>
          </p:nvPr>
        </p:nvSpPr>
        <p:spPr>
          <a:xfrm>
            <a:off x="2479675" y="2291377"/>
            <a:ext cx="4184700" cy="1231500"/>
          </a:xfrm>
          <a:prstGeom prst="rect">
            <a:avLst/>
          </a:prstGeom>
        </p:spPr>
        <p:txBody>
          <a:bodyPr anchorCtr="0" anchor="t" bIns="91425" lIns="91425" spcFirstLastPara="1" rIns="91425" wrap="square" tIns="91425">
            <a:spAutoFit/>
          </a:bodyPr>
          <a:lstStyle/>
          <a:p>
            <a:pPr indent="0" lvl="0" marL="0" rtl="0" algn="l">
              <a:spcBef>
                <a:spcPts val="0"/>
              </a:spcBef>
              <a:spcAft>
                <a:spcPts val="1200"/>
              </a:spcAft>
              <a:buNone/>
            </a:pPr>
            <a:r>
              <a:rPr lang="en"/>
              <a:t>I began exploring various mediums for exploring interconnection, especially as a web. I was drawn to both digital and physical prototypes.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44"/>
          <p:cNvSpPr txBox="1"/>
          <p:nvPr>
            <p:ph idx="12" type="sldNum"/>
          </p:nvPr>
        </p:nvSpPr>
        <p:spPr>
          <a:xfrm>
            <a:off x="8318025" y="205550"/>
            <a:ext cx="548700" cy="3936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49" name="Google Shape;349;p44"/>
          <p:cNvSpPr txBox="1"/>
          <p:nvPr>
            <p:ph type="title"/>
          </p:nvPr>
        </p:nvSpPr>
        <p:spPr>
          <a:xfrm>
            <a:off x="4846550" y="262058"/>
            <a:ext cx="3662100" cy="960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Digital Tinkering</a:t>
            </a:r>
            <a:endParaRPr/>
          </a:p>
        </p:txBody>
      </p:sp>
      <p:sp>
        <p:nvSpPr>
          <p:cNvPr id="350" name="Google Shape;350;p44"/>
          <p:cNvSpPr txBox="1"/>
          <p:nvPr>
            <p:ph idx="1" type="body"/>
          </p:nvPr>
        </p:nvSpPr>
        <p:spPr>
          <a:xfrm>
            <a:off x="4307950" y="1488400"/>
            <a:ext cx="4558800" cy="3417000"/>
          </a:xfrm>
          <a:prstGeom prst="rect">
            <a:avLst/>
          </a:prstGeom>
        </p:spPr>
        <p:txBody>
          <a:bodyPr anchorCtr="0" anchor="t" bIns="91425" lIns="91425" spcFirstLastPara="1" rIns="91425" wrap="square" tIns="91425">
            <a:spAutoFit/>
          </a:bodyPr>
          <a:lstStyle/>
          <a:p>
            <a:pPr indent="0" lvl="0" marL="0" rtl="0" algn="l">
              <a:spcBef>
                <a:spcPts val="0"/>
              </a:spcBef>
              <a:spcAft>
                <a:spcPts val="1200"/>
              </a:spcAft>
              <a:buNone/>
            </a:pPr>
            <a:r>
              <a:rPr lang="en" sz="1500"/>
              <a:t>Before I even began tinkering in the </a:t>
            </a:r>
            <a:r>
              <a:rPr lang="en" sz="1500"/>
              <a:t>makerspace</a:t>
            </a:r>
            <a:r>
              <a:rPr lang="en" sz="1500"/>
              <a:t>, I had already mapped out a very rudimentary design digitally. Programmed in Python with the help of Cursor AI and Amazon Q, this early prototype expedited my learning of Python in a short timeframe. And though most of the </a:t>
            </a:r>
            <a:r>
              <a:rPr lang="en" sz="1500"/>
              <a:t>generation</a:t>
            </a:r>
            <a:r>
              <a:rPr lang="en" sz="1500"/>
              <a:t> still relied on the AI, I was able to figure out some basics in Python along the way, and I ended up using Cursor AI similar to a drag and drop website builder. It was helpful enough that I was able to fully envision what became the end product, though I went through about 15 different prototypes in all before I fixed most of the bugs. Likewise, it allowed me to consider how I might also make a physical prototype. </a:t>
            </a:r>
            <a:endParaRPr sz="1500"/>
          </a:p>
        </p:txBody>
      </p:sp>
      <p:sp>
        <p:nvSpPr>
          <p:cNvPr id="351" name="Google Shape;351;p44"/>
          <p:cNvSpPr/>
          <p:nvPr/>
        </p:nvSpPr>
        <p:spPr>
          <a:xfrm flipH="1" rot="5098785">
            <a:off x="3453376" y="771412"/>
            <a:ext cx="589662" cy="590559"/>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2"/>
                </a:solidFill>
                <a:latin typeface="Inter Tight SemiBold"/>
                <a:ea typeface="Inter Tight SemiBold"/>
                <a:cs typeface="Inter Tight SemiBold"/>
                <a:sym typeface="Inter Tight SemiBold"/>
              </a:rPr>
              <a:t> </a:t>
            </a:r>
            <a:endParaRPr>
              <a:solidFill>
                <a:schemeClr val="lt2"/>
              </a:solidFill>
              <a:latin typeface="Inter Tight SemiBold"/>
              <a:ea typeface="Inter Tight SemiBold"/>
              <a:cs typeface="Inter Tight SemiBold"/>
              <a:sym typeface="Inter Tight SemiBold"/>
            </a:endParaRPr>
          </a:p>
        </p:txBody>
      </p:sp>
      <p:pic>
        <p:nvPicPr>
          <p:cNvPr id="352" name="Google Shape;352;p44" title="PXL_20250319_152411602.MP.jpg"/>
          <p:cNvPicPr preferRelativeResize="0"/>
          <p:nvPr/>
        </p:nvPicPr>
        <p:blipFill>
          <a:blip r:embed="rId3">
            <a:alphaModFix/>
          </a:blip>
          <a:stretch>
            <a:fillRect/>
          </a:stretch>
        </p:blipFill>
        <p:spPr>
          <a:xfrm>
            <a:off x="152400" y="1538598"/>
            <a:ext cx="3764900" cy="28236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45"/>
          <p:cNvSpPr txBox="1"/>
          <p:nvPr>
            <p:ph idx="12" type="sldNum"/>
          </p:nvPr>
        </p:nvSpPr>
        <p:spPr>
          <a:xfrm>
            <a:off x="8318025" y="205550"/>
            <a:ext cx="548700" cy="3936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58" name="Google Shape;358;p45"/>
          <p:cNvSpPr txBox="1"/>
          <p:nvPr>
            <p:ph type="title"/>
          </p:nvPr>
        </p:nvSpPr>
        <p:spPr>
          <a:xfrm>
            <a:off x="4846550" y="262058"/>
            <a:ext cx="3662100" cy="960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Physical Tinkering</a:t>
            </a:r>
            <a:endParaRPr/>
          </a:p>
        </p:txBody>
      </p:sp>
      <p:sp>
        <p:nvSpPr>
          <p:cNvPr id="359" name="Google Shape;359;p45"/>
          <p:cNvSpPr txBox="1"/>
          <p:nvPr>
            <p:ph idx="1" type="body"/>
          </p:nvPr>
        </p:nvSpPr>
        <p:spPr>
          <a:xfrm>
            <a:off x="4955050" y="1488390"/>
            <a:ext cx="3662100" cy="3417000"/>
          </a:xfrm>
          <a:prstGeom prst="rect">
            <a:avLst/>
          </a:prstGeom>
        </p:spPr>
        <p:txBody>
          <a:bodyPr anchorCtr="0" anchor="t" bIns="91425" lIns="91425" spcFirstLastPara="1" rIns="91425" wrap="square" tIns="91425">
            <a:spAutoFit/>
          </a:bodyPr>
          <a:lstStyle/>
          <a:p>
            <a:pPr indent="0" lvl="0" marL="0" rtl="0" algn="l">
              <a:spcBef>
                <a:spcPts val="0"/>
              </a:spcBef>
              <a:spcAft>
                <a:spcPts val="1200"/>
              </a:spcAft>
              <a:buNone/>
            </a:pPr>
            <a:r>
              <a:rPr lang="en" sz="1500"/>
              <a:t>In our first visits to the makerspace I began to just experiment with materials ready at hand. On the first day, I decided to make a miniature. In this process I just </a:t>
            </a:r>
            <a:r>
              <a:rPr lang="en" sz="1500"/>
              <a:t>wanted</a:t>
            </a:r>
            <a:r>
              <a:rPr lang="en" sz="1500"/>
              <a:t> to make something simple and physical that </a:t>
            </a:r>
            <a:r>
              <a:rPr lang="en" sz="1500"/>
              <a:t>represented</a:t>
            </a:r>
            <a:r>
              <a:rPr lang="en" sz="1500"/>
              <a:t> the basic idea. This design made manifest a simple web, but it had a long way to go before becoming interactive. This small mock up allowed me to experiment with materials and brainstorm how different materials led to different modes of manipulation on behalf of the user. This mini-mock-up was creative but not very useful. </a:t>
            </a:r>
            <a:endParaRPr sz="1500"/>
          </a:p>
        </p:txBody>
      </p:sp>
      <p:sp>
        <p:nvSpPr>
          <p:cNvPr id="360" name="Google Shape;360;p45"/>
          <p:cNvSpPr/>
          <p:nvPr/>
        </p:nvSpPr>
        <p:spPr>
          <a:xfrm flipH="1" rot="5098785">
            <a:off x="3453376" y="771412"/>
            <a:ext cx="589662" cy="590559"/>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2"/>
                </a:solidFill>
                <a:latin typeface="Inter Tight SemiBold"/>
                <a:ea typeface="Inter Tight SemiBold"/>
                <a:cs typeface="Inter Tight SemiBold"/>
                <a:sym typeface="Inter Tight SemiBold"/>
              </a:rPr>
              <a:t> </a:t>
            </a:r>
            <a:endParaRPr>
              <a:solidFill>
                <a:schemeClr val="lt2"/>
              </a:solidFill>
              <a:latin typeface="Inter Tight SemiBold"/>
              <a:ea typeface="Inter Tight SemiBold"/>
              <a:cs typeface="Inter Tight SemiBold"/>
              <a:sym typeface="Inter Tight SemiBold"/>
            </a:endParaRPr>
          </a:p>
        </p:txBody>
      </p:sp>
      <p:pic>
        <p:nvPicPr>
          <p:cNvPr id="361" name="Google Shape;361;p45" title="PXL_20250319_152408155.jpg"/>
          <p:cNvPicPr preferRelativeResize="0"/>
          <p:nvPr/>
        </p:nvPicPr>
        <p:blipFill>
          <a:blip r:embed="rId3">
            <a:alphaModFix/>
          </a:blip>
          <a:stretch>
            <a:fillRect/>
          </a:stretch>
        </p:blipFill>
        <p:spPr>
          <a:xfrm>
            <a:off x="152400" y="1538591"/>
            <a:ext cx="4603346" cy="345250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46"/>
          <p:cNvSpPr txBox="1"/>
          <p:nvPr>
            <p:ph idx="12" type="sldNum"/>
          </p:nvPr>
        </p:nvSpPr>
        <p:spPr>
          <a:xfrm>
            <a:off x="8318025" y="205550"/>
            <a:ext cx="548700" cy="3936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67" name="Google Shape;367;p46"/>
          <p:cNvSpPr txBox="1"/>
          <p:nvPr>
            <p:ph type="title"/>
          </p:nvPr>
        </p:nvSpPr>
        <p:spPr>
          <a:xfrm>
            <a:off x="4572000" y="262050"/>
            <a:ext cx="4119900" cy="960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Physical Tinkering Pt. 2</a:t>
            </a:r>
            <a:endParaRPr/>
          </a:p>
        </p:txBody>
      </p:sp>
      <p:sp>
        <p:nvSpPr>
          <p:cNvPr id="368" name="Google Shape;368;p46"/>
          <p:cNvSpPr txBox="1"/>
          <p:nvPr>
            <p:ph idx="1" type="body"/>
          </p:nvPr>
        </p:nvSpPr>
        <p:spPr>
          <a:xfrm>
            <a:off x="4742000" y="1488400"/>
            <a:ext cx="4220700" cy="3417000"/>
          </a:xfrm>
          <a:prstGeom prst="rect">
            <a:avLst/>
          </a:prstGeom>
        </p:spPr>
        <p:txBody>
          <a:bodyPr anchorCtr="0" anchor="t" bIns="91425" lIns="91425" spcFirstLastPara="1" rIns="91425" wrap="square" tIns="91425">
            <a:spAutoFit/>
          </a:bodyPr>
          <a:lstStyle/>
          <a:p>
            <a:pPr indent="0" lvl="0" marL="0" rtl="0" algn="l">
              <a:spcBef>
                <a:spcPts val="0"/>
              </a:spcBef>
              <a:spcAft>
                <a:spcPts val="1200"/>
              </a:spcAft>
              <a:buNone/>
            </a:pPr>
            <a:r>
              <a:rPr lang="en" sz="1400"/>
              <a:t>I continued experimenting with </a:t>
            </a:r>
            <a:r>
              <a:rPr lang="en" sz="1400"/>
              <a:t>materials</a:t>
            </a:r>
            <a:r>
              <a:rPr lang="en" sz="1400"/>
              <a:t> on hand, and I found them quite limiting. However, for the sake of the project, I was able to create a larger version that let me showcase my idea physically. However, these limitations revealed several challenges, and I continued working toward understanding how a user might be able to work with the tool more interactively.  In the early stages, I noted how my idea was able to shine through, I could explain it well, and I could get at least some </a:t>
            </a:r>
            <a:r>
              <a:rPr lang="en" sz="1400"/>
              <a:t>materials to represent it; however, it became clear that in order for this to transform into a more user-friendly game, that I would need to consider outside inspiration and identify a method and materials for making the web come alive. </a:t>
            </a:r>
            <a:endParaRPr sz="1400"/>
          </a:p>
        </p:txBody>
      </p:sp>
      <p:sp>
        <p:nvSpPr>
          <p:cNvPr id="369" name="Google Shape;369;p46"/>
          <p:cNvSpPr/>
          <p:nvPr/>
        </p:nvSpPr>
        <p:spPr>
          <a:xfrm flipH="1" rot="5098785">
            <a:off x="3453376" y="771412"/>
            <a:ext cx="589662" cy="590559"/>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2"/>
                </a:solidFill>
                <a:latin typeface="Inter Tight SemiBold"/>
                <a:ea typeface="Inter Tight SemiBold"/>
                <a:cs typeface="Inter Tight SemiBold"/>
                <a:sym typeface="Inter Tight SemiBold"/>
              </a:rPr>
              <a:t> </a:t>
            </a:r>
            <a:endParaRPr>
              <a:solidFill>
                <a:schemeClr val="lt2"/>
              </a:solidFill>
              <a:latin typeface="Inter Tight SemiBold"/>
              <a:ea typeface="Inter Tight SemiBold"/>
              <a:cs typeface="Inter Tight SemiBold"/>
              <a:sym typeface="Inter Tight SemiBold"/>
            </a:endParaRPr>
          </a:p>
        </p:txBody>
      </p:sp>
      <p:pic>
        <p:nvPicPr>
          <p:cNvPr id="370" name="Google Shape;370;p46" title="PXL_20250319_160334345.jpg"/>
          <p:cNvPicPr preferRelativeResize="0"/>
          <p:nvPr/>
        </p:nvPicPr>
        <p:blipFill>
          <a:blip r:embed="rId3">
            <a:alphaModFix/>
          </a:blip>
          <a:stretch>
            <a:fillRect/>
          </a:stretch>
        </p:blipFill>
        <p:spPr>
          <a:xfrm>
            <a:off x="152400" y="1538599"/>
            <a:ext cx="4220652" cy="316547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47"/>
          <p:cNvSpPr txBox="1"/>
          <p:nvPr>
            <p:ph idx="12" type="sldNum"/>
          </p:nvPr>
        </p:nvSpPr>
        <p:spPr>
          <a:xfrm>
            <a:off x="8318025" y="205550"/>
            <a:ext cx="548700" cy="3936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76" name="Google Shape;376;p47"/>
          <p:cNvSpPr txBox="1"/>
          <p:nvPr>
            <p:ph type="title"/>
          </p:nvPr>
        </p:nvSpPr>
        <p:spPr>
          <a:xfrm>
            <a:off x="5204625" y="369383"/>
            <a:ext cx="3662100" cy="960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What goes in a web?</a:t>
            </a:r>
            <a:endParaRPr/>
          </a:p>
        </p:txBody>
      </p:sp>
      <p:sp>
        <p:nvSpPr>
          <p:cNvPr id="377" name="Google Shape;377;p47"/>
          <p:cNvSpPr txBox="1"/>
          <p:nvPr>
            <p:ph idx="1" type="body"/>
          </p:nvPr>
        </p:nvSpPr>
        <p:spPr>
          <a:xfrm>
            <a:off x="3526650" y="1454075"/>
            <a:ext cx="5285700" cy="3586500"/>
          </a:xfrm>
          <a:prstGeom prst="rect">
            <a:avLst/>
          </a:prstGeom>
        </p:spPr>
        <p:txBody>
          <a:bodyPr anchorCtr="0" anchor="t" bIns="91425" lIns="91425" spcFirstLastPara="1" rIns="91425" wrap="square" tIns="91425">
            <a:spAutoFit/>
          </a:bodyPr>
          <a:lstStyle/>
          <a:p>
            <a:pPr indent="0" lvl="0" marL="0" rtl="0" algn="l">
              <a:spcBef>
                <a:spcPts val="0"/>
              </a:spcBef>
              <a:spcAft>
                <a:spcPts val="1200"/>
              </a:spcAft>
              <a:buNone/>
            </a:pPr>
            <a:r>
              <a:rPr lang="en"/>
              <a:t>In the process of thinking of webs, I </a:t>
            </a:r>
            <a:r>
              <a:rPr lang="en"/>
              <a:t>considered</a:t>
            </a:r>
            <a:r>
              <a:rPr lang="en"/>
              <a:t> from the very beginning about how what I wanted to include should relate to how people view their lives and their education. Thus, I was drawn to the prompts and what became the nodes early on in the process. I chose questions that felt like that were open-ended and led users to create a map easily. However, I included choices of nodes that were open to various levels of challenges as well as a variety of ways to be constructed, allowing for endless varieties. Some of the nodes included things like Friends and Family, but others were more difficult or abstract and included Success, Money, Strangers, and Identity. </a:t>
            </a:r>
            <a:endParaRPr/>
          </a:p>
        </p:txBody>
      </p:sp>
      <p:sp>
        <p:nvSpPr>
          <p:cNvPr id="378" name="Google Shape;378;p47"/>
          <p:cNvSpPr/>
          <p:nvPr/>
        </p:nvSpPr>
        <p:spPr>
          <a:xfrm flipH="1" rot="5098785">
            <a:off x="3453376" y="771412"/>
            <a:ext cx="589662" cy="590559"/>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2"/>
                </a:solidFill>
                <a:latin typeface="Inter Tight SemiBold"/>
                <a:ea typeface="Inter Tight SemiBold"/>
                <a:cs typeface="Inter Tight SemiBold"/>
                <a:sym typeface="Inter Tight SemiBold"/>
              </a:rPr>
              <a:t> </a:t>
            </a:r>
            <a:endParaRPr>
              <a:solidFill>
                <a:schemeClr val="lt2"/>
              </a:solidFill>
              <a:latin typeface="Inter Tight SemiBold"/>
              <a:ea typeface="Inter Tight SemiBold"/>
              <a:cs typeface="Inter Tight SemiBold"/>
              <a:sym typeface="Inter Tight SemiBold"/>
            </a:endParaRPr>
          </a:p>
        </p:txBody>
      </p:sp>
      <p:pic>
        <p:nvPicPr>
          <p:cNvPr id="379" name="Google Shape;379;p47" title="PXL_20250319_152401478.jpg"/>
          <p:cNvPicPr preferRelativeResize="0"/>
          <p:nvPr/>
        </p:nvPicPr>
        <p:blipFill>
          <a:blip r:embed="rId3">
            <a:alphaModFix/>
          </a:blip>
          <a:stretch>
            <a:fillRect/>
          </a:stretch>
        </p:blipFill>
        <p:spPr>
          <a:xfrm>
            <a:off x="304800" y="747200"/>
            <a:ext cx="2970336" cy="396044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48"/>
          <p:cNvSpPr txBox="1"/>
          <p:nvPr>
            <p:ph idx="12" type="sldNum"/>
          </p:nvPr>
        </p:nvSpPr>
        <p:spPr>
          <a:xfrm>
            <a:off x="8260675" y="205550"/>
            <a:ext cx="548700" cy="2925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85" name="Google Shape;385;p48"/>
          <p:cNvSpPr txBox="1"/>
          <p:nvPr>
            <p:ph type="title"/>
          </p:nvPr>
        </p:nvSpPr>
        <p:spPr>
          <a:xfrm>
            <a:off x="2479675" y="1637413"/>
            <a:ext cx="4184700" cy="615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The Process + Learning</a:t>
            </a:r>
            <a:endParaRPr/>
          </a:p>
        </p:txBody>
      </p:sp>
      <p:sp>
        <p:nvSpPr>
          <p:cNvPr id="386" name="Google Shape;386;p48"/>
          <p:cNvSpPr txBox="1"/>
          <p:nvPr>
            <p:ph idx="1" type="body"/>
          </p:nvPr>
        </p:nvSpPr>
        <p:spPr>
          <a:xfrm>
            <a:off x="2479675" y="2291377"/>
            <a:ext cx="4184700" cy="1493100"/>
          </a:xfrm>
          <a:prstGeom prst="rect">
            <a:avLst/>
          </a:prstGeom>
        </p:spPr>
        <p:txBody>
          <a:bodyPr anchorCtr="0" anchor="t" bIns="91425" lIns="91425" spcFirstLastPara="1" rIns="91425" wrap="square" tIns="91425">
            <a:spAutoFit/>
          </a:bodyPr>
          <a:lstStyle/>
          <a:p>
            <a:pPr indent="0" lvl="0" marL="0" rtl="0" algn="l">
              <a:spcBef>
                <a:spcPts val="0"/>
              </a:spcBef>
              <a:spcAft>
                <a:spcPts val="1200"/>
              </a:spcAft>
              <a:buNone/>
            </a:pPr>
            <a:r>
              <a:rPr lang="en"/>
              <a:t>Utilizing various physical and digital methods, I was able to finally identify pathways for success. It is worth noting some of these struggles on the way to the final products.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Lesson 1">
  <a:themeElements>
    <a:clrScheme name="Simple Light">
      <a:dk1>
        <a:srgbClr val="137C3F"/>
      </a:dk1>
      <a:lt1>
        <a:srgbClr val="FFFCF5"/>
      </a:lt1>
      <a:dk2>
        <a:srgbClr val="146AEB"/>
      </a:dk2>
      <a:lt2>
        <a:srgbClr val="FBA084"/>
      </a:lt2>
      <a:accent1>
        <a:srgbClr val="000000"/>
      </a:accent1>
      <a:accent2>
        <a:srgbClr val="FFFFB3"/>
      </a:accent2>
      <a:accent3>
        <a:srgbClr val="B6D7A8"/>
      </a:accent3>
      <a:accent4>
        <a:srgbClr val="A4C2F4"/>
      </a:accent4>
      <a:accent5>
        <a:srgbClr val="B6D7A8"/>
      </a:accent5>
      <a:accent6>
        <a:srgbClr val="B4A7D6"/>
      </a:accent6>
      <a:hlink>
        <a:srgbClr val="146AE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