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4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2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37 240 0 0,'-29'-8'20013'0'0,"61"6"-19797"0"0,57-11-1 0 0,-14 1-253 0 0,-42 11 134 0 0,-32 1-157 0 0,0 0 1 0 0,0 0-1 0 0,0 0 0 0 0,0 0 1 0 0,0 0-1 0 0,0 0 0 0 0,1 0 1 0 0,-1 0-1 0 0,0 0 0 0 0,0 1 1 0 0,0-1-1 0 0,0 0 1 0 0,0 1-1 0 0,-1-1 0 0 0,1 0 1 0 0,0 1-1 0 0,0-1 0 0 0,0 1 1 0 0,0 0-1 0 0,0-1 0 0 0,0 1 1 0 0,-1 0-1 0 0,1-1 0 0 0,0 1 1 0 0,0 1-1 0 0,-5 1-1186 0 0,-1 0 0 0 0,1-1 0 0 0,-1 1-1 0 0,0-1 1 0 0,0 0 0 0 0,0 0 0 0 0,0-1 0 0 0,0 0-1 0 0,-8 1 1 0 0,-35 6-4582 0 0,43-8 5285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7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97 169 628 0 0,'-1'-1'441'0'0,"1"-1"-1"0"0,-1 1 1 0 0,1-1-1 0 0,-1 1 1 0 0,0-1 0 0 0,1 1-1 0 0,-1 0 1 0 0,0-1 0 0 0,0 1-1 0 0,0 0 1 0 0,0 0-1 0 0,0 0 1 0 0,0-1 0 0 0,0 1-1 0 0,-1 0 1 0 0,1 1-1 0 0,0-1 1 0 0,-1 0 0 0 0,1 0-1 0 0,0 0 1 0 0,-1 1-1 0 0,1-1 1 0 0,-1 1 0 0 0,1-1-1 0 0,-1 1 1 0 0,-2-1 0 0 0,-12-5 4862 0 0,17 17-1777 0 0,-2 24-3244 0 0,0-21 87 0 0,12 205 373 0 0,0 1-51 0 0,-8-93-627 0 0,-3-127-59 0 0,-17-65 398 0 0,5-119-452 0 0,11 126 26 0 0,-3 1 0 0 0,-2 0 1 0 0,-15-61-1 0 0,18 102 14 0 0,0 1-1 0 0,0-1 1 0 0,1 1-1 0 0,1-1 1 0 0,1 0-1 0 0,3-27 1 0 0,-3 38-7 0 0,1 0 0 0 0,1 0 1 0 0,-1 0-1 0 0,1 0 0 0 0,-1 0 0 0 0,1 0 1 0 0,1 1-1 0 0,-1-1 0 0 0,1 1 0 0 0,5-8 1 0 0,-6 10-21 0 0,0 0 1 0 0,1 0-1 0 0,-1 0 1 0 0,1 0 0 0 0,-1 0-1 0 0,1 0 1 0 0,0 0-1 0 0,0 1 1 0 0,0 0 0 0 0,0-1-1 0 0,0 1 1 0 0,0 0 0 0 0,0 1-1 0 0,0-1 1 0 0,0 0-1 0 0,1 1 1 0 0,-1 0 0 0 0,5 0-1 0 0,-3 0 15 0 0,0 1-1 0 0,0 0 1 0 0,0 0 0 0 0,0 1-1 0 0,0-1 1 0 0,-1 1 0 0 0,1 0-1 0 0,0 1 1 0 0,-1-1-1 0 0,1 1 1 0 0,-1 0 0 0 0,0 0-1 0 0,0 0 1 0 0,0 0 0 0 0,0 1-1 0 0,-1 0 1 0 0,0 0 0 0 0,1 0-1 0 0,-1 0 1 0 0,-1 0-1 0 0,1 1 1 0 0,0-1 0 0 0,-1 1-1 0 0,0-1 1 0 0,0 1 0 0 0,1 7-1 0 0,0-4 26 0 0,0 1-1 0 0,0 0 1 0 0,-1 0 0 0 0,-1-1-1 0 0,1 1 1 0 0,-2 0-1 0 0,1 0 1 0 0,-1 0-1 0 0,0 0 1 0 0,-1 1-1 0 0,0-2 1 0 0,-1 1 0 0 0,1 0-1 0 0,-5 10 1 0 0,2-12-8 0 0,0 0 0 0 0,0 0 0 0 0,-1-1-1 0 0,1 0 1 0 0,-2 0 0 0 0,1 0 0 0 0,-1 0 0 0 0,0-1 0 0 0,0 0 0 0 0,0 0 0 0 0,-1-1 0 0 0,1 1 0 0 0,-1-2 0 0 0,0 1 0 0 0,-1-1 0 0 0,1 0 0 0 0,-1 0 0 0 0,1-1-1 0 0,-16 3 1 0 0,22-5-174 0 0,0 0-1 0 0,-1 0 0 0 0,1 0 0 0 0,0 0 1 0 0,0 0-1 0 0,-1-1 0 0 0,1 1 0 0 0,0 0 1 0 0,0-1-1 0 0,0 1 0 0 0,0-1 0 0 0,0 1 0 0 0,0-1 1 0 0,-1 1-1 0 0,1-1 0 0 0,0 0 0 0 0,-1-1 1 0 0,-3-11-8706 0 0,16 16-57 0 0,-5-1 8274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7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58 284 0 0,'0'-2'469'0'0,"0"0"0"0"0,0 1 1 0 0,-1-1-1 0 0,1 0 0 0 0,-1 1 0 0 0,1-1 1 0 0,-1 0-1 0 0,0 1 0 0 0,0-1 0 0 0,0 1 1 0 0,0-1-1 0 0,0 1 0 0 0,0 0 0 0 0,0-1 1 0 0,0 1-1 0 0,0 0 0 0 0,-1 0 0 0 0,1 0 1 0 0,0 0-1 0 0,-1 0 0 0 0,1 0 0 0 0,-1 0 0 0 0,1 0 1 0 0,-1 0-1 0 0,1 1 0 0 0,-1-1 0 0 0,-3 0 1 0 0,-22-3 4841 0 0,4 9-3609 0 0,19-2-1634 0 0,0 1 0 0 0,-1-1 0 0 0,1 0 1 0 0,1 1-1 0 0,-1 0 0 0 0,0 0 0 0 0,1 0 0 0 0,0 1 1 0 0,0-1-1 0 0,0 1 0 0 0,1-1 0 0 0,-1 1 0 0 0,-2 9 1 0 0,-20 76 474 0 0,15-51-406 0 0,6-25-121 0 0,1 1-1 0 0,0-1 0 0 0,1 1 1 0 0,0-1-1 0 0,1 1 0 0 0,1 0 0 0 0,1 0 1 0 0,2 19-1 0 0,-2-30-21 0 0,-1 0-1 0 0,1 0 1 0 0,0-1-1 0 0,1 1 1 0 0,-1-1 0 0 0,1 1-1 0 0,-1-1 1 0 0,1 1 0 0 0,0-1-1 0 0,1 0 1 0 0,-1 0-1 0 0,0 0 1 0 0,1 0 0 0 0,-1-1-1 0 0,1 1 1 0 0,0-1 0 0 0,0 1-1 0 0,0-1 1 0 0,0 0-1 0 0,1 0 1 0 0,-1 0 0 0 0,1-1-1 0 0,-1 1 1 0 0,1-1 0 0 0,-1 0-1 0 0,1 0 1 0 0,0 0-1 0 0,-1 0 1 0 0,1-1 0 0 0,0 1-1 0 0,0-1 1 0 0,-1 0 0 0 0,1 0-1 0 0,0 0 1 0 0,0-1-1 0 0,0 0 1 0 0,3 0 0 0 0,3 0-5 0 0,-1-1 0 0 0,0 0 1 0 0,0 0-1 0 0,0-1 0 0 0,0 0 1 0 0,-1 0-1 0 0,1-1 0 0 0,-1 0 1 0 0,0-1-1 0 0,0 1 0 0 0,0-2 1 0 0,-1 1-1 0 0,11-11 0 0 0,-12 10 70 0 0,-1-1-1 0 0,0 1 0 0 0,-1-1 0 0 0,0 0 0 0 0,0 0 1 0 0,0-1-1 0 0,-1 1 0 0 0,0-1 0 0 0,-1 0 0 0 0,1 1 1 0 0,-2-1-1 0 0,1 0 0 0 0,-1 0 0 0 0,0-1 1 0 0,-1-13-1 0 0,0 3 106 0 0,-1 1-1 0 0,-1 1 1 0 0,-1-1 0 0 0,-1 0 0 0 0,0 0-1 0 0,-9-22 1 0 0,11 34-179 0 0,-1 0 0 0 0,1 0 1 0 0,-1 0-1 0 0,0 1 0 0 0,0-1 0 0 0,0 1 0 0 0,-1 0 0 0 0,0 0 0 0 0,0 0 0 0 0,0 0 0 0 0,-1 1 0 0 0,1 0 1 0 0,-1-1-1 0 0,0 2 0 0 0,-1-1 0 0 0,1 1 0 0 0,0 0 0 0 0,-1 0 0 0 0,0 0 0 0 0,0 1 0 0 0,-9-3 0 0 0,11 5-396 0 0,0 0-1 0 0,1 0 0 0 0,-1 0 1 0 0,1 1-1 0 0,-1 0 0 0 0,1 0 0 0 0,0 0 1 0 0,-1 0-1 0 0,1 0 0 0 0,0 0 0 0 0,0 1 1 0 0,-1 0-1 0 0,1 0 0 0 0,1 0 0 0 0,-1 0 1 0 0,0 0-1 0 0,0 0 0 0 0,1 1 0 0 0,-1-1 1 0 0,1 1-1 0 0,0 0 0 0 0,0 0 0 0 0,0 0 1 0 0,0 0-1 0 0,0 0 0 0 0,-2 6 0 0 0,-5 9-2205 0 0,1 0 0 0 0,1 1-1 0 0,-6 25 1 0 0,9-31 1737 0 0,1 1 91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8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84 0 0,'20'-16'20563'0'0,"-14"11"-17493"0"0,9 19-2814 0 0,1 0 1 0 0,-2 0-1 0 0,0 1 1 0 0,-1 1-1 0 0,12 19 1 0 0,-18-25-139 0 0,86 114 241 0 0,-86-111-347 0 0,-7-11-10 0 0,1-1 0 0 0,-1 0 0 0 0,1 1-1 0 0,-1-1 1 0 0,1 1 0 0 0,0-1 0 0 0,0 0 0 0 0,0 1 0 0 0,-1-1 0 0 0,1 0-1 0 0,1 0 1 0 0,-1 0 0 0 0,0 0 0 0 0,0 0 0 0 0,0 0 0 0 0,0 0 0 0 0,1 0 0 0 0,-1 0-1 0 0,3 1 1 0 0,2-2-221 0 0,-14-12-5604 0 0,6 9 4756 0 0,0 0 0 0 0,-1 0-1 0 0,1 0 1 0 0,-1 0-1 0 0,0 0 1 0 0,1 0-1 0 0,-1 1 1 0 0,-1-1-1 0 0,1 1 1 0 0,0 0-1 0 0,-1 0 1 0 0,1 0-1 0 0,-1 1 1 0 0,-4-3-1 0 0,-23 3-1961 0 0,24 2 2394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9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25 185 284 0 0,'-24'-12'19963'0'0,"66"17"-17376"0"0,-15 1-2355 0 0,-1 2-1 0 0,1 0 1 0 0,-1 2-1 0 0,0 1 1 0 0,-1 0 0 0 0,-1 2-1 0 0,0 1 1 0 0,32 25-1 0 0,-56-39-191 0 0,0 0 0 0 0,1 0 0 0 0,-1 0 1 0 0,0 1-1 0 0,0-1 0 0 0,1 0 0 0 0,-1 0 0 0 0,0 0 0 0 0,0 0 0 0 0,1 0 0 0 0,-1 0 0 0 0,0 0 0 0 0,0 0 0 0 0,1 0 0 0 0,-1 0 0 0 0,0 0 0 0 0,0 0 0 0 0,1 0 1 0 0,-1 0-1 0 0,0 0 0 0 0,1 0 0 0 0,-1 0 0 0 0,0 0 0 0 0,0 0 0 0 0,1 0 0 0 0,-1 0 0 0 0,0 0 0 0 0,0 0 0 0 0,1 0 0 0 0,-1-1 0 0 0,0 1 0 0 0,0 0 0 0 0,0 0 1 0 0,1 0-1 0 0,-1 0 0 0 0,0-1 0 0 0,0 1 0 0 0,1-1 0 0 0,4-15 737 0 0,0-40-581 0 0,-1 7-131 0 0,38-109 7 0 0,-37 141 376 0 0,-32 37-18331 0 0,-6-8 11599 0 0,15-6 3561 0 0,10-3 1778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1437 192 0 0,'-71'-25'17428'0'0,"71"25"-17347"0"0,0 0 1 0 0,0 0 0 0 0,0 0 0 0 0,0 0 0 0 0,0 0 0 0 0,0-1 0 0 0,0 1-1 0 0,1 0 1 0 0,-1 0 0 0 0,0 0 0 0 0,0 0 0 0 0,0 0 0 0 0,0 0-1 0 0,0-1 1 0 0,0 1 0 0 0,0 0 0 0 0,0 0 0 0 0,0 0 0 0 0,0 0-1 0 0,0 0 1 0 0,1 0 0 0 0,-1 0 0 0 0,0 0 0 0 0,0 0 0 0 0,0-1-1 0 0,0 1 1 0 0,0 0 0 0 0,0 0 0 0 0,1 0 0 0 0,-1 0 0 0 0,0 0 0 0 0,0 0-1 0 0,0 0 1 0 0,0 0 0 0 0,0 0 0 0 0,1 0 0 0 0,-1 0 0 0 0,0 0-1 0 0,0 0 1 0 0,0 0 0 0 0,0 0 0 0 0,0 0 0 0 0,1 0 0 0 0,-1 0-1 0 0,0 0 1 0 0,0 0 0 0 0,0 1 0 0 0,0-1 0 0 0,0 0 0 0 0,0 0 0 0 0,1 0-1 0 0,-1 0 1 0 0,0 0 0 0 0,0 0 0 0 0,0 0 0 0 0,0 1 0 0 0,13 8 889 0 0,9 14-1046 0 0,-8-4 110 0 0,0 0 0 0 0,1-1 0 0 0,1-1 0 0 0,1-1 0 0 0,0 0 0 0 0,1-1 0 0 0,0-1-1 0 0,2-1 1 0 0,-1 0 0 0 0,2-2 0 0 0,-1 0 0 0 0,26 8 0 0 0,-39-16-25 0 0,1 0 0 0 0,0-1 0 0 0,0 0 0 0 0,1-1 0 0 0,-1 0 0 0 0,0 0 0 0 0,0-1 0 0 0,1 0 0 0 0,-1 0 0 0 0,0-1 0 0 0,0 0 0 0 0,0-1 0 0 0,13-3 0 0 0,-7 0 7 0 0,-2 0 1 0 0,1 0-1 0 0,-1-1 1 0 0,0-1-1 0 0,0 0 0 0 0,0-1 1 0 0,13-11-1 0 0,39-39 57 0 0,94-108 0 0 0,-143 147-43 0 0,2 0 1 0 0,0 2-1 0 0,24-20 0 0 0,-40 36 71 0 0,-1-1-1 0 0,1 0 1 0 0,0 0 0 0 0,-1 0-1 0 0,1 0 1 0 0,-1 0 0 0 0,0 0 0 0 0,0 0-1 0 0,0 0 1 0 0,0 0 0 0 0,0 0 0 0 0,0 0-1 0 0,0 0 1 0 0,-1 0 0 0 0,1 1-1 0 0,-1-1 1 0 0,-1-4 0 0 0,0-6 1363 0 0,2 11-1323 0 0,6 1-208 0 0,0 0 58 0 0,1 1 0 0 0,-1-1 0 0 0,0 1 0 0 0,0 0 0 0 0,9 3 0 0 0,6 1 14 0 0,-1 0-4 0 0,1 1 0 0 0,29 12-1 0 0,11 4 11 0 0,-32-12-22 0 0,-21-7 10 0 0,1 0 1 0 0,0 0-1 0 0,-1-1 0 0 0,19 3 1 0 0,-27-5 4 0 0,-10-41 175 0 0,6 31-176 0 0,-1 0 1 0 0,1 0-1 0 0,1 0 1 0 0,-3-13-1 0 0,-5-16 10 0 0,10 38-16 0 0,1 0 0 0 0,-1-1 0 0 0,1 1 0 0 0,0-1 0 0 0,0 1 0 0 0,-1 0 0 0 0,1-1 0 0 0,0 1 0 0 0,0-1 0 0 0,0 1 0 0 0,1-1 0 0 0,-1 1 0 0 0,0-1 0 0 0,0 1 0 0 0,1 0 0 0 0,-1-1 0 0 0,1 1 0 0 0,-1 0 0 0 0,1-1 0 0 0,0 1 0 0 0,0-2 0 0 0,27-22-46 0 0,-24 22 54 0 0,0-1 0 0 0,0 1 1 0 0,0-1-1 0 0,-1 0 1 0 0,0 0-1 0 0,4-7 0 0 0,17-17-31 0 0,-21 26 27 0 0,-1-1 0 0 0,1 0 0 0 0,0 1 0 0 0,-1-1-1 0 0,0 0 1 0 0,1-1 0 0 0,-1 1 0 0 0,2-6 0 0 0,-2 5-1 0 0,0 0-1 0 0,0 1 0 0 0,0 0 0 0 0,0-1 1 0 0,1 1-1 0 0,-1 0 0 0 0,1 0 1 0 0,5-5-1 0 0,95-82-35 0 0,-62 63 0 0 0,109-81 78 0 0,-43 27-59 0 0,-61 51-5 0 0,-16 12 29 0 0,-2-1 0 0 0,0-2 0 0 0,-1 0 0 0 0,39-42 1 0 0,-35 25 18 0 0,-2-2 0 0 0,-2-1 0 0 0,32-64 0 0 0,-55 98 3 0 0,0 0-1 0 0,0 0 1 0 0,-1-1-1 0 0,0 1 1 0 0,-1-1-1 0 0,1 0 1 0 0,-1 0 0 0 0,-1 0-1 0 0,0 0 1 0 0,0 0-1 0 0,0 0 1 0 0,-1 0-1 0 0,0-1 1 0 0,-1 1-1 0 0,0 0 1 0 0,0 0 0 0 0,-1 0-1 0 0,0 0 1 0 0,0 0-1 0 0,-1 0 1 0 0,-6-13-1 0 0,8 20-10 0 0,-4-10 300 0 0,-1 1 0 0 0,0 0 0 0 0,-1 1 0 0 0,-12-14 0 0 0,16 20-193 0 0,0 0 0 0 0,0 0 0 0 0,-1 1 0 0 0,1 0 0 0 0,-1 0 1 0 0,1 0-1 0 0,-1 0 0 0 0,0 0 0 0 0,0 1 0 0 0,0-1 1 0 0,0 1-1 0 0,0 0 0 0 0,0 1 0 0 0,0-1 0 0 0,0 1 0 0 0,-7-1 1 0 0,10 1-162 0 0,9 22-6715 0 0,-10-14 4491 0 0,-1 0 0 0 0,0 0 0 0 0,0 0 0 0 0,0 0 0 0 0,-1-1 0 0 0,0 1 0 0 0,-9 11 0 0 0,-27 20-4070 0 0,30-31 5343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2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79 512 0 0,'0'0'219'0'0,"0"-1"-1"0"0,0 1 1 0 0,1 0 0 0 0,-1-1 0 0 0,0 1-1 0 0,0-1 1 0 0,0 1 0 0 0,0 0 0 0 0,-1-1-1 0 0,1 1 1 0 0,0 0 0 0 0,0-1-1 0 0,0 1 1 0 0,0 0 0 0 0,0-1 0 0 0,0 1-1 0 0,0 0 1 0 0,-1-1 0 0 0,1 1 0 0 0,0 0-1 0 0,0 0 1 0 0,0-1 0 0 0,-1 1-1 0 0,1 0 1 0 0,0-1 0 0 0,0 1 0 0 0,-1 0-1 0 0,1 0 1 0 0,0 0 0 0 0,-1-1 0 0 0,1 1-1 0 0,0 0 1 0 0,-1 0 0 0 0,1 0-1 0 0,0 0 1 0 0,-1 0 0 0 0,1 0 0 0 0,0 0-1 0 0,-1-1 1 0 0,1 1 0 0 0,0 0 0 0 0,-1 0-1 0 0,1 0 1 0 0,-1 0 0 0 0,1 1-1 0 0,0-1 1 0 0,-1 0 0 0 0,1 0 0 0 0,0 0-1 0 0,-1 0 1 0 0,1 0 0 0 0,0 0-1 0 0,-1 0 1 0 0,1 1 0 0 0,0-1 0 0 0,0 0-1 0 0,-1 0 1 0 0,1 0 0 0 0,0 1 0 0 0,-1-1-1 0 0,1 0 1 0 0,0 1 0 0 0,-11 9 4677 0 0,4 2-4966 0 0,2 11 600 0 0,-68 232 1676 0 0,69-229-2174 0 0,6-16 0 0 0,3-15 83 0 0,16-44-214 0 0,24-86-1 0 0,-31 91 27 0 0,26-114-133 0 0,-33 142 269 0 0,0 29 50 0 0,2 8-58 0 0,2 1 13 0 0,-2 0 0 0 0,10 30 0 0 0,12 32 25 0 0,-21-64-113 0 0,3 8-67 0 0,2-1 1 0 0,23 34-1 0 0,-38-61 39 0 0,0-1 0 0 0,-1 1 0 0 0,1 0 0 0 0,0 0 0 0 0,0 0 0 0 0,0 0 0 0 0,0 0 0 0 0,0 0 0 0 0,0 0 0 0 0,0 0 0 0 0,0 0 0 0 0,0 0 0 0 0,0 0 0 0 0,-1 0 0 0 0,1 0 0 0 0,0 0 0 0 0,0 0-1 0 0,0 0 1 0 0,0 0 0 0 0,0 0 0 0 0,0 0 0 0 0,0 0 0 0 0,0 0 0 0 0,-1 0 0 0 0,1 0 0 0 0,0 0 0 0 0,0 0 0 0 0,0 0 0 0 0,0 0 0 0 0,0 0 0 0 0,0 0 0 0 0,0 0 0 0 0,0 0 0 0 0,0 0 0 0 0,-1 0 0 0 0,1 0 0 0 0,0 0 0 0 0,0 0-1 0 0,0 0 1 0 0,0 0 0 0 0,0 0 0 0 0,0 1 0 0 0,0-1 0 0 0,0 0 0 0 0,0 0 0 0 0,0 0 0 0 0,0 0 0 0 0,0 0 0 0 0,0 0 0 0 0,0 0 0 0 0,0 0 0 0 0,0 0 0 0 0,-1 1 0 0 0,1-1 0 0 0,0 0 0 0 0,0 0 0 0 0,0 0 0 0 0,0 0 0 0 0,0 0-1 0 0,0 0 1 0 0,1 0 0 0 0,-1 0 0 0 0,0 1 0 0 0,0-1 0 0 0,0 0 0 0 0,0 0 0 0 0,0 0 0 0 0,0 0 0 0 0,0 0 0 0 0,-16-4-3879 0 0,-14-6-3245 0 0,-19-10 780 0 0,39 17 5655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3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9 128 608 0 0,'0'0'122'0'0,"-1"0"-1"0"0,1 0 1 0 0,0 0 0 0 0,0 0 0 0 0,0 1-1 0 0,-1-1 1 0 0,1 0 0 0 0,0 0 0 0 0,0 0-1 0 0,-1 0 1 0 0,1 0 0 0 0,0 0-1 0 0,0 0 1 0 0,-1 0 0 0 0,1 0 0 0 0,0 0-1 0 0,0 0 1 0 0,-1 0 0 0 0,1 0-1 0 0,0 0 1 0 0,0-1 0 0 0,0 1 0 0 0,-1 0-1 0 0,1 0 1 0 0,0 0 0 0 0,0 0 0 0 0,0 0-1 0 0,-1 0 1 0 0,1-1 0 0 0,0 1-1 0 0,0 0 1 0 0,0 0 0 0 0,-1 0 0 0 0,1 0-1 0 0,0-1 1 0 0,0 1 0 0 0,0 0-1 0 0,0 0 1 0 0,0-1 0 0 0,0 1 0 0 0,0 0-1 0 0,0 0 1 0 0,-1 0 0 0 0,1-1 0 0 0,0 1-1 0 0,0 0 1 0 0,0 0 0 0 0,0-1-1 0 0,0 1 1 0 0,12-12 3129 0 0,20-7-624 0 0,-6 12-1426 0 0,1 1 0 0 0,36-3 0 0 0,43-11-4122 0 0,-96 18 1523 0 0,-1-1 0 0 0,0 0-1 0 0,0-1 1 0 0,0 0 0 0 0,-1-1 0 0 0,1 0-1 0 0,-1 0 1 0 0,12-10 0 0 0,-17 11 760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3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24 452 0 0,'-13'-10'3213'0'0,"-8"-4"7128"0"0,16 20-6318 0 0,7 16-2922 0 0,49 207 965 0 0,-49-215-668 0 0,1-5-6882 0 0,-1-31-6498 0 0,-4-7 7638 0 0,2 24 3696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3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0 161 472 0 0,'0'-1'265'0'0,"0"0"-1"0"0,1 0 1 0 0,-1 1 0 0 0,0-1 0 0 0,0 0-1 0 0,1 0 1 0 0,-1 0 0 0 0,0 0-1 0 0,1 1 1 0 0,-1-1 0 0 0,1 0-1 0 0,-1 0 1 0 0,1 1 0 0 0,-1-1 0 0 0,1 0-1 0 0,0 1 1 0 0,-1-1 0 0 0,1 1-1 0 0,0-1 1 0 0,0 1 0 0 0,0-1-1 0 0,25-10 2008 0 0,27 4-710 0 0,-46 7-1119 0 0,-1 0 0 0 0,1-1 0 0 0,-1 1-1 0 0,1-1 1 0 0,-1-1 0 0 0,1 1 0 0 0,7-4 0 0 0,-12 4-218 0 0,1 0 1 0 0,-1 0-1 0 0,0-1 1 0 0,0 1-1 0 0,0 0 1 0 0,0-1-1 0 0,0 0 1 0 0,0 1-1 0 0,-1-1 0 0 0,1 0 1 0 0,0 0-1 0 0,-1 0 1 0 0,0 0-1 0 0,1 0 1 0 0,-1 0-1 0 0,0-1 1 0 0,0 1-1 0 0,0 0 0 0 0,0-1 1 0 0,-1 1-1 0 0,2-4 1 0 0,0-66 2697 0 0,-2 72-2812 0 0,9 40 847 0 0,-2-15-973 0 0,33 131 3 0 0,-34-134-94 0 0,-3-10-3736 0 0,-7-22-3165 0 0,-4-15-819 0 0,6 11 5667 0 0,2 9 1357 0 0,0-2 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4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64 476 0 0,'0'-1'343'0'0,"0"1"1"0"0,0-1-1 0 0,1 0 0 0 0,-1 0 1 0 0,0 1-1 0 0,0-1 0 0 0,1 0 1 0 0,-1 1-1 0 0,0-1 0 0 0,1 1 1 0 0,-1-1-1 0 0,1 0 0 0 0,-1 1 1 0 0,1-1-1 0 0,-1 1 0 0 0,1-1 1 0 0,-1 1-1 0 0,1-1 0 0 0,-1 1 0 0 0,1-1 1 0 0,1 0-1 0 0,21-8 3103 0 0,34 0-1630 0 0,-42 8-606 0 0,47-10 346 0 0,42-5-663 0 0,-36 12-3291 0 0,-103 14-11165 0 0,34-10 12882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28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13 120 0 0,'-5'-12'17108'0'0,"3"38"-13706"0"0,1 19-3014 0 0,23 145 25 0 0,-20-154-335 0 0,-2-30-94 0 0,-1 0 0 0 0,2-1 0 0 0,-1 1 0 0 0,1 0 0 0 0,-1 0 1 0 0,2 0-1 0 0,1 7 0 0 0,-2-12-71 0 0,-1 0 1 0 0,1 0-1 0 0,-1 0 1 0 0,0 0-1 0 0,0 0 1 0 0,1 0-1 0 0,-1 0 1 0 0,0 0-1 0 0,0 0 1 0 0,0 0-1 0 0,0 0 0 0 0,0 0 1 0 0,0 0-1 0 0,0 0 1 0 0,-1 0-1 0 0,1 1 1 0 0,0-1-1 0 0,0 0 1 0 0,-1 0-1 0 0,1 0 1 0 0,-1 0-1 0 0,1-1 1 0 0,-1 1-1 0 0,1 0 0 0 0,-1 0 1 0 0,0 0-1 0 0,1 0 1 0 0,-1 0-1 0 0,0-1 1 0 0,0 1-1 0 0,0 0 1 0 0,1-1-1 0 0,-1 1 1 0 0,0-1-1 0 0,0 1 1 0 0,-2 0-1 0 0,2 0-608 0 0,-1-1-1 0 0,1 1 1 0 0,0-1 0 0 0,-1 1-1 0 0,1-1 1 0 0,-1 0 0 0 0,1 0-1 0 0,-1 0 1 0 0,1 0 0 0 0,-1 0-1 0 0,0 0 1 0 0,1 0 0 0 0,-1 0-1 0 0,1 0 1 0 0,0-1 0 0 0,-1 1-1 0 0,-2-2 1 0 0,-9-2-4346 0 0,7 4 4426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4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68 0 0,'-7'5'12611'0'0,"14"54"-5705"0"0,1 1-5850 0 0,-8-39-930 0 0,1-1 0 0 0,0 0-1 0 0,9 37 1 0 0,-6-45-249 0 0,-3-40-19551 0 0,-1 23 18839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4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0 153 148 0 0,'0'-32'15801'0'0,"1"28"-15496"0"0,0 1 0 0 0,0-1-1 0 0,0 1 1 0 0,0 0 0 0 0,1-1 0 0 0,-1 1-1 0 0,1 0 1 0 0,0 0 0 0 0,0 0-1 0 0,0 0 1 0 0,0 0 0 0 0,0 1-1 0 0,1-1 1 0 0,-1 0 0 0 0,1 1-1 0 0,0 0 1 0 0,-1 0 0 0 0,5-3-1 0 0,5-3-193 0 0,0 1 1 0 0,1 0-1 0 0,15-7 0 0 0,-14 9 4 0 0,0 0 0 0 0,0 1 0 0 0,1 0 0 0 0,25-3 0 0 0,-35 6-86 0 0,0 1 0 0 0,0-1 0 0 0,0 1 0 0 0,-1 0 1 0 0,1 1-1 0 0,0-1 0 0 0,0 1 0 0 0,0 0 0 0 0,0 0 0 0 0,-1 0 1 0 0,1 1-1 0 0,0-1 0 0 0,-1 1 0 0 0,1 0 0 0 0,-1 1 0 0 0,0-1 1 0 0,8 6-1 0 0,-10-5-3 0 0,0-1 0 0 0,0 0-1 0 0,0 1 1 0 0,-1-1 0 0 0,1 1 0 0 0,-1-1 0 0 0,1 1 0 0 0,-1 0 0 0 0,0 0 0 0 0,0 0-1 0 0,0 0 1 0 0,-1 0 0 0 0,1-1 0 0 0,-1 1 0 0 0,1 0 0 0 0,-1 1 0 0 0,0 3 0 0 0,-1 0 4 0 0,0 0 0 0 0,0-1 1 0 0,-1 1-1 0 0,0 0 1 0 0,0-1-1 0 0,0 0 1 0 0,-6 10-1 0 0,-5 6 10 0 0,0 0 0 0 0,-2-2 0 0 0,-20 23 0 0 0,32-40-34 0 0,-54 53 46 0 0,41-42-67 0 0,1 1 1 0 0,-20 25 0 0 0,34-40 11 0 0,0 1 0 0 0,1 0 0 0 0,-1-1 1 0 0,0 1-1 0 0,1 0 0 0 0,-1 0 0 0 0,0 0 0 0 0,1 0 0 0 0,-1 0 1 0 0,1 0-1 0 0,0 0 0 0 0,-1 0 0 0 0,1 0 0 0 0,0 0 1 0 0,-1 0-1 0 0,1 0 0 0 0,0 0 0 0 0,0 0 0 0 0,0 0 0 0 0,0 0 1 0 0,0 0-1 0 0,0 0 0 0 0,0 0 0 0 0,0 0 0 0 0,0 0 0 0 0,1 0 1 0 0,0 2-1 0 0,0-3 3 0 0,0 1 1 0 0,0 0 0 0 0,1 0-1 0 0,-1 0 1 0 0,0-1-1 0 0,1 1 1 0 0,-1-1-1 0 0,0 1 1 0 0,1-1-1 0 0,-1 0 1 0 0,1 1 0 0 0,-1-1-1 0 0,1 0 1 0 0,-1 0-1 0 0,1 0 1 0 0,2 0-1 0 0,13-2-67 0 0,-1 0 0 0 0,26-7 0 0 0,-34 8-48 0 0,50-13-2794 0 0,82-28 0 0 0,-123 35 1049 0 0,1 0-1 0 0,-1-2 1 0 0,-1 0 0 0 0,1 0-1 0 0,-2-2 1 0 0,1 0 0 0 0,-1 0-1 0 0,24-26 1 0 0,-32 29 1136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59 392 0 0,'-2'-3'756'0'0,"0"-1"-1"0"0,0 1 1 0 0,0 0-1 0 0,0 0 1 0 0,0 0-1 0 0,-1 0 1 0 0,1 0 0 0 0,-1 1-1 0 0,0-1 1 0 0,0 1-1 0 0,0 0 1 0 0,0 0 0 0 0,0 0-1 0 0,-4-2 1 0 0,6 4-469 0 0,0-1 0 0 0,0 1 0 0 0,0 0 0 0 0,0-1 0 0 0,-1 1 0 0 0,1 0 0 0 0,0 0 0 0 0,0 0 0 0 0,0 0 0 0 0,-1 0 0 0 0,1 0 0 0 0,0 0 0 0 0,0 0 0 0 0,0 1 0 0 0,-1-1 0 0 0,1 0 0 0 0,0 1 0 0 0,0-1 0 0 0,0 1 0 0 0,0-1 1 0 0,0 1-1 0 0,0 0 0 0 0,-1 0 0 0 0,-13 22 1088 0 0,13-18-1329 0 0,0 0-1 0 0,0 1 1 0 0,1-1-1 0 0,0 0 1 0 0,0 1-1 0 0,0-1 1 0 0,0 1-1 0 0,1-1 0 0 0,0 1 1 0 0,0-1-1 0 0,1 1 1 0 0,-1-1-1 0 0,1 1 1 0 0,0-1-1 0 0,1 0 0 0 0,-1 1 1 0 0,1-1-1 0 0,0 0 1 0 0,0 0-1 0 0,1 0 1 0 0,0 0-1 0 0,0-1 1 0 0,0 1-1 0 0,0-1 0 0 0,1 0 1 0 0,5 6-1 0 0,-3-4-40 0 0,1-2 0 0 0,0 1 0 0 0,0-1 0 0 0,0 0 0 0 0,0 0 0 0 0,0-1-1 0 0,1 0 1 0 0,-1 0 0 0 0,1-1 0 0 0,0 0 0 0 0,0 0 0 0 0,0-1 0 0 0,0 0 0 0 0,0 0 0 0 0,0-1 0 0 0,0 0-1 0 0,13-2 1 0 0,-13 1 8 0 0,0 0-1 0 0,0-1 1 0 0,0 0-1 0 0,-1 0 0 0 0,1-1 1 0 0,0 0-1 0 0,-1-1 1 0 0,0 1-1 0 0,1-1 1 0 0,-2 0-1 0 0,1-1 0 0 0,0 0 1 0 0,-1 0-1 0 0,6-6 1 0 0,-8 7 50 0 0,-1 0 0 0 0,0 0 1 0 0,0 0-1 0 0,-1-1 0 0 0,1 1 0 0 0,-1-1 1 0 0,0 1-1 0 0,0-1 0 0 0,-1 0 0 0 0,1 0 1 0 0,-1 0-1 0 0,0 0 0 0 0,0 0 0 0 0,-1 0 1 0 0,1 0-1 0 0,-1 0 0 0 0,0 0 1 0 0,-1 0-1 0 0,1 0 0 0 0,-1 0 0 0 0,0 0 1 0 0,0 0-1 0 0,-3-6 0 0 0,2 7-31 0 0,0 1 0 0 0,0 0 0 0 0,0 0 0 0 0,0-1 0 0 0,-1 1 0 0 0,1 1 0 0 0,-1-1 0 0 0,0 0 0 0 0,0 1 0 0 0,0-1 0 0 0,0 1 0 0 0,0 0 1 0 0,0 0-1 0 0,-1 0 0 0 0,1 0 0 0 0,-1 1 0 0 0,1-1 0 0 0,-1 1 0 0 0,0 0 0 0 0,0 0 0 0 0,0 0 0 0 0,-5 0 0 0 0,-6-1-781 0 0,0 1 1 0 0,1 0-1 0 0,-1 1 1 0 0,-23 2-1 0 0,14 2-1879 0 0,0 0 0 0 0,1 2-1 0 0,-1 0 1 0 0,1 2-1 0 0,0 0 1 0 0,-25 14-1 0 0,31-13 1568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6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40 396 0 0,'-8'-6'1426'0'0,"0"1"0"0"0,-1 1 0 0 0,0 0 0 0 0,0 0 0 0 0,0 1 0 0 0,-17-4 0 0 0,15 4-414 0 0,0 2 0 0 0,-1 0 0 0 0,1 0 0 0 0,-1 1 0 0 0,-16 1 0 0 0,17 1-779 0 0,0-1-1 0 0,1 1 0 0 0,-1 1 1 0 0,0 0-1 0 0,1 0 0 0 0,0 1 0 0 0,0 1 1 0 0,0 0-1 0 0,0 0 0 0 0,1 1 1 0 0,0 0-1 0 0,0 0 0 0 0,0 1 1 0 0,1 0-1 0 0,0 1 0 0 0,0 0 1 0 0,1 0-1 0 0,0 0 0 0 0,1 1 1 0 0,0 0-1 0 0,-9 17 0 0 0,14-23-198 0 0,-1 0-1 0 0,0 0 0 0 0,1 1 1 0 0,0-1-1 0 0,0 0 0 0 0,0 1 1 0 0,0-1-1 0 0,1 1 0 0 0,-1 0 0 0 0,1-1 1 0 0,0 1-1 0 0,0-1 0 0 0,0 1 1 0 0,0 0-1 0 0,1-1 0 0 0,-1 1 1 0 0,1-1-1 0 0,0 1 0 0 0,2 3 1 0 0,-1-4-16 0 0,0 0 0 0 0,0-1 0 0 0,1 0 0 0 0,-1 1 0 0 0,1-1 1 0 0,-1 0-1 0 0,1 0 0 0 0,0-1 0 0 0,0 1 0 0 0,0 0 0 0 0,0-1 0 0 0,0 0 1 0 0,0 0-1 0 0,0 0 0 0 0,0 0 0 0 0,0 0 0 0 0,1-1 0 0 0,-1 1 0 0 0,0-1 1 0 0,7 0-1 0 0,74-1 155 0 0,-69-1-165 0 0,1 1-1 0 0,-1 0 1 0 0,1 2 0 0 0,-1 0 0 0 0,1 0-1 0 0,-1 1 1 0 0,1 1 0 0 0,25 9-1 0 0,-39-11-7 0 0,0-1 0 0 0,0 1-1 0 0,-1 0 1 0 0,1 0 0 0 0,-1 0 0 0 0,1 0-1 0 0,0 0 1 0 0,-1 0 0 0 0,0 0-1 0 0,1 0 1 0 0,-1 0 0 0 0,0 1-1 0 0,1-1 1 0 0,-1 1 0 0 0,0-1-1 0 0,0 1 1 0 0,0-1 0 0 0,0 1 0 0 0,-1 0-1 0 0,1-1 1 0 0,0 1 0 0 0,-1 0-1 0 0,1 0 1 0 0,-1 0 0 0 0,1-1-1 0 0,-1 4 1 0 0,0-1 1 0 0,-1-1 0 0 0,0 1 0 0 0,0-1 0 0 0,0 1 0 0 0,0-1 0 0 0,-1 1 0 0 0,1-1-1 0 0,-1 1 1 0 0,0-1 0 0 0,0 0 0 0 0,0 0 0 0 0,-4 4 0 0 0,-6 7 17 0 0,-1-1-1 0 0,-1 0 1 0 0,0-1 0 0 0,-19 12-1 0 0,22-17 34 0 0,-1-1 0 0 0,1-1 0 0 0,-1 0 0 0 0,0 0 0 0 0,0-1-1 0 0,0-1 1 0 0,-1 0 0 0 0,1-1 0 0 0,-1 0 0 0 0,0 0 0 0 0,0-2-1 0 0,1 0 1 0 0,-1 0 0 0 0,0-1 0 0 0,-24-5 0 0 0,22 2 1477 0 0,2-3-10285 0 0,34-13-6373 0 0,-14 16 14200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6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0 228 488 0 0,'4'-2'804'0'0,"0"1"-1"0"0,1 0 1 0 0,-1 0-1 0 0,0 0 1 0 0,0 0-1 0 0,1 1 1 0 0,-1 0-1 0 0,0 0 1 0 0,1 0 0 0 0,5 1-1 0 0,27-2 1390 0 0,-25-2-1640 0 0,0 0 0 0 0,0-1 0 0 0,-1-1 0 0 0,0 1 0 0 0,1-2 0 0 0,-2 0 0 0 0,1 0 0 0 0,14-12 0 0 0,-22 16-449 0 0,0-1 0 0 0,0 1-1 0 0,-1 0 1 0 0,1-1 0 0 0,-1 0 0 0 0,0 1-1 0 0,0-1 1 0 0,0 0 0 0 0,0 0-1 0 0,0 0 1 0 0,-1 0 0 0 0,1-1 0 0 0,-1 1-1 0 0,0 0 1 0 0,0-1 0 0 0,0 1-1 0 0,0-1 1 0 0,-1 1 0 0 0,1-1 0 0 0,-1 1-1 0 0,0-1 1 0 0,0 1 0 0 0,0-1-1 0 0,-1 1 1 0 0,1-1 0 0 0,-1 1 0 0 0,0-1-1 0 0,0 1 1 0 0,0-1 0 0 0,0 1-1 0 0,-1 0 1 0 0,1 0 0 0 0,-1 0-1 0 0,-3-5 1 0 0,2 4-57 0 0,1 0 0 0 0,-2 1 0 0 0,1-1-1 0 0,0 0 1 0 0,-1 1 0 0 0,1 0 0 0 0,-1 0 0 0 0,0 0 0 0 0,0 1-1 0 0,0-1 1 0 0,-1 1 0 0 0,1 0 0 0 0,0 0 0 0 0,-1 0 0 0 0,1 1-1 0 0,-1-1 1 0 0,0 1 0 0 0,0 0 0 0 0,1 1 0 0 0,-1-1 0 0 0,0 1-1 0 0,0 0 1 0 0,0 0 0 0 0,0 0 0 0 0,-7 2 0 0 0,8-1-44 0 0,0 0 1 0 0,0 0-1 0 0,0 0 1 0 0,0 1-1 0 0,1 0 1 0 0,-1-1-1 0 0,0 1 1 0 0,1 0-1 0 0,-1 1 1 0 0,1-1 0 0 0,0 1-1 0 0,0-1 1 0 0,0 1-1 0 0,0 0 1 0 0,1 0-1 0 0,-1 0 1 0 0,1 0-1 0 0,-1 1 1 0 0,1-1-1 0 0,0 1 1 0 0,0-1-1 0 0,1 1 1 0 0,-1 0-1 0 0,1 0 1 0 0,0 0-1 0 0,0 0 1 0 0,0 0-1 0 0,0 0 1 0 0,1 0-1 0 0,0 7 1 0 0,0-3 5 0 0,0 0 0 0 0,1-1 0 0 0,1 1 0 0 0,-1 0 0 0 0,1-1 0 0 0,0 0 0 0 0,1 1 0 0 0,0-1 1 0 0,0 0-1 0 0,0 0 0 0 0,1 0 0 0 0,0-1 0 0 0,0 1 0 0 0,1-1 0 0 0,0 0 0 0 0,0 0 0 0 0,1-1 0 0 0,-1 1 0 0 0,1-1 0 0 0,9 6 0 0 0,-4-4-174 0 0,0 0-1 0 0,0-1 1 0 0,0-1-1 0 0,1 0 1 0 0,0 0-1 0 0,0-1 1 0 0,0-1-1 0 0,0 0 1 0 0,1-1-1 0 0,-1 0 1 0 0,25 0-1 0 0,-34-2-659 0 0,1-1 1 0 0,0 0-1 0 0,-1 0 0 0 0,1 0 0 0 0,-1-1 0 0 0,1 1 0 0 0,-1-1 0 0 0,1 0 0 0 0,-1 0 0 0 0,0 0 0 0 0,0 0 0 0 0,0 0 0 0 0,0-1 0 0 0,0 1 0 0 0,-1-1 0 0 0,1 0 0 0 0,-1 0 0 0 0,0 0 0 0 0,1 0 0 0 0,-1 0 0 0 0,-1-1 0 0 0,4-6 0 0 0,-3 4 169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2 103 500 0 0,'-2'-30'17047'0'0,"6"35"-13570"0"0,3 7-3752 0 0,75 135 1864 0 0,-81-146-1571 0 0,-1 0 0 0 0,1 0 0 0 0,0-1 0 0 0,-1 1 0 0 0,1 0 0 0 0,-1 0 0 0 0,1 1 0 0 0,-1-1 0 0 0,0 0 0 0 0,1 0 0 0 0,-1 0 0 0 0,0 0 0 0 0,0 0 0 0 0,0 0 0 0 0,0 0 0 0 0,0 0 0 0 0,0 1 0 0 0,0-1 0 0 0,0 0 0 0 0,-1 2 0 0 0,1-3 25 0 0,-1 0 1 0 0,0 0 0 0 0,0 0 0 0 0,0 0 0 0 0,1 0 0 0 0,-1 0 0 0 0,0 0 0 0 0,0 0-1 0 0,0 0 1 0 0,1 0 0 0 0,-1 0 0 0 0,0-1 0 0 0,0 1 0 0 0,1 0 0 0 0,-1-1-1 0 0,0 1 1 0 0,1-1 0 0 0,-1 1 0 0 0,0 0 0 0 0,0-2 0 0 0,-6-2 71 0 0,1-1 1 0 0,0 0-1 0 0,0 0 0 0 0,1 0 1 0 0,-6-8-1 0 0,8 8-121 0 0,1 0 1 0 0,0 0 0 0 0,0 0-1 0 0,1-1 1 0 0,0 1-1 0 0,0 0 1 0 0,0-1 0 0 0,0 1-1 0 0,1-1 1 0 0,0 1-1 0 0,0-1 1 0 0,0 1 0 0 0,1-1-1 0 0,0 1 1 0 0,0-1-1 0 0,0 1 1 0 0,1-1-1 0 0,0 1 1 0 0,0 0 0 0 0,0 0-1 0 0,0 0 1 0 0,1 0-1 0 0,0 1 1 0 0,4-7 0 0 0,-3 5-34 0 0,1-1 1 0 0,-1 1 0 0 0,1 0-1 0 0,0 1 1 0 0,1-1 0 0 0,-1 1-1 0 0,1 0 1 0 0,0 0 0 0 0,0 1-1 0 0,1 0 1 0 0,-1 0 0 0 0,1 0-1 0 0,0 1 1 0 0,0 0 0 0 0,0 0-1 0 0,14-3 1 0 0,-17 6 33 0 0,-1 0-1 0 0,1 0 1 0 0,-1 0-1 0 0,1 1 1 0 0,-1-1-1 0 0,1 1 1 0 0,0 0-1 0 0,-1-1 1 0 0,0 2 0 0 0,1-1-1 0 0,-1 0 1 0 0,0 1-1 0 0,0-1 1 0 0,1 1-1 0 0,-1 0 1 0 0,0 0-1 0 0,-1 1 1 0 0,1-1-1 0 0,0 0 1 0 0,-1 1-1 0 0,1 0 1 0 0,-1-1 0 0 0,0 1-1 0 0,0 0 1 0 0,0 0-1 0 0,0 0 1 0 0,-1 0-1 0 0,1 1 1 0 0,1 4-1 0 0,1 4-164 0 0,0 0-1 0 0,0 0 0 0 0,-1 1 0 0 0,-1 0 1 0 0,0-1-1 0 0,-1 25 0 0 0,-1-37-34 0 0,0 1 0 0 0,0-1-1 0 0,0 1 1 0 0,0-1 0 0 0,0 1-1 0 0,-1-1 1 0 0,1 1 0 0 0,0-1-1 0 0,0 1 1 0 0,0-1 0 0 0,0 1-1 0 0,0-1 1 0 0,0 1 0 0 0,1-1-1 0 0,-1 1 1 0 0,0-1 0 0 0,0 1-1 0 0,0-1 1 0 0,0 1 0 0 0,1-1-1 0 0,-1 1 1 0 0,0-1 0 0 0,0 0-1 0 0,1 1 1 0 0,-1-1 0 0 0,0 1-1 0 0,1-1 1 0 0,-1 0 0 0 0,0 1-1 0 0,1-1 1 0 0,-1 0 0 0 0,1 1-1 0 0,18-20-14922 0 0,-12 13 15936 0 0,-4 3-1543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7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90 28 0 0,'1'-2'477'0'0,"1"0"1"0"0,-1 0-1 0 0,0 0 1 0 0,0-1-1 0 0,0 1 1 0 0,0-1-1 0 0,0 1 0 0 0,-1-1 1 0 0,1 1-1 0 0,-1-1 1 0 0,0 1-1 0 0,1-1 1 0 0,-1 0-1 0 0,0 1 0 0 0,0-1 1 0 0,-1 1-1 0 0,1-1 1 0 0,-1 1-1 0 0,1-1 1 0 0,-1 0-1 0 0,0 1 1 0 0,0 0-1 0 0,0-1 0 0 0,0 1 1 0 0,0 0-1 0 0,0-1 1 0 0,-1 1-1 0 0,-2-3 1 0 0,2 3 2 0 0,0 0 1 0 0,-1 1-1 0 0,1-1 1 0 0,-1 1-1 0 0,1 0 1 0 0,-1-1-1 0 0,1 1 1 0 0,-1 0-1 0 0,0 0 1 0 0,0 1 0 0 0,1-1-1 0 0,-1 1 1 0 0,-4-1-1 0 0,-29 4-210 0 0,33-3-214 0 0,-1 1 0 0 0,1 0-1 0 0,0 0 1 0 0,0 0-1 0 0,0 0 1 0 0,0 0 0 0 0,0 1-1 0 0,0-1 1 0 0,1 1 0 0 0,-1 0-1 0 0,0 0 1 0 0,1 0 0 0 0,-1 0-1 0 0,1 0 1 0 0,0 1 0 0 0,0-1-1 0 0,0 1 1 0 0,0-1 0 0 0,-3 7-1 0 0,4-7-45 0 0,1 0-1 0 0,0 0 1 0 0,0 0-1 0 0,0 0 1 0 0,0 0-1 0 0,0 0 1 0 0,0 0-1 0 0,0 0 1 0 0,0 0-1 0 0,1 0 1 0 0,-1 0-1 0 0,1 0 1 0 0,0 0-1 0 0,0 0 1 0 0,-1 0-1 0 0,1 0 1 0 0,0 0-1 0 0,1-1 1 0 0,-1 1-1 0 0,0 0 1 0 0,0-1-1 0 0,1 1 0 0 0,-1-1 1 0 0,1 1-1 0 0,-1-1 1 0 0,1 0-1 0 0,0 0 1 0 0,-1 0-1 0 0,1 0 1 0 0,0 0-1 0 0,0 0 1 0 0,3 1-1 0 0,69 31 64 0 0,-61-29-70 0 0,0 1 0 0 0,0 0 0 0 0,-1 1 0 0 0,1 0 0 0 0,-1 1 0 0 0,-1 1 0 0 0,1 0 0 0 0,15 15 0 0 0,-26-23-2 0 0,0 1-1 0 0,0 0 0 0 0,-1 0 0 0 0,1 0 0 0 0,0-1 1 0 0,-1 1-1 0 0,1 0 0 0 0,0 0 0 0 0,-1 0 0 0 0,1 0 1 0 0,-1 0-1 0 0,0 0 0 0 0,1 0 0 0 0,-1 0 0 0 0,0 0 1 0 0,0 0-1 0 0,0 1 0 0 0,1-1 0 0 0,-1 0 0 0 0,0 0 1 0 0,-1 0-1 0 0,1 0 0 0 0,0 0 0 0 0,0 0 0 0 0,0 0 1 0 0,-1 0-1 0 0,1 0 0 0 0,0 0 0 0 0,-1 0 0 0 0,1 0 0 0 0,-1 0 1 0 0,0 1-1 0 0,-1 1 2 0 0,-1-1 1 0 0,1 1 0 0 0,-1-1-1 0 0,0 0 1 0 0,0 1 0 0 0,0-2-1 0 0,0 1 1 0 0,0 0-1 0 0,-1 0 1 0 0,-3 0 0 0 0,-8 4 9 0 0,0-2 0 0 0,0 0 0 0 0,-27 4 0 0 0,31-7-303 0 0,-33 3 520 0 0,42-4-515 0 0,0 0 0 0 0,0 0 0 0 0,0 0-1 0 0,0 0 1 0 0,0 0 0 0 0,0-1 0 0 0,0 1 0 0 0,1 0-1 0 0,-1-1 1 0 0,0 0 0 0 0,0 1 0 0 0,0-1 0 0 0,1 0-1 0 0,-1 0 1 0 0,1 0 0 0 0,-1 0 0 0 0,-1-1 0 0 0,-2-16-12070 0 0,10 8 8326 0 0,-1 7 3196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8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57 504 0 0,'0'-1'224'0'0,"1"1"0"0"0,-1-1-1 0 0,0 0 1 0 0,1 0 0 0 0,-1 0 0 0 0,0 0 0 0 0,1 0 0 0 0,-1 1-1 0 0,0-1 1 0 0,0 0 0 0 0,0 0 0 0 0,0 0 0 0 0,0 0-1 0 0,0 0 1 0 0,0 0 0 0 0,0 0 0 0 0,0 0 0 0 0,0 0-1 0 0,-1 0 1 0 0,1 1 0 0 0,0-1 0 0 0,-1 0 0 0 0,1 0-1 0 0,0 0 1 0 0,-1 0 0 0 0,1 1 0 0 0,-1-1 0 0 0,1 0 0 0 0,-1 0-1 0 0,0 1 1 0 0,1-1 0 0 0,-1 0 0 0 0,0 1 0 0 0,1-1-1 0 0,-1 1 1 0 0,0-1 0 0 0,0 1 0 0 0,0-1 0 0 0,1 1-1 0 0,-1 0 1 0 0,0-1 0 0 0,0 1 0 0 0,0 0 0 0 0,0 0-1 0 0,0-1 1 0 0,0 1 0 0 0,0 0 0 0 0,1 0 0 0 0,-1 0 0 0 0,0 0-1 0 0,-2 1 1 0 0,-1-2 462 0 0,0 1 1 0 0,-1 0-1 0 0,1 0 0 0 0,-1 0 0 0 0,1 1 1 0 0,-1-1-1 0 0,1 1 0 0 0,0 0 0 0 0,-8 4 0 0 0,6-1-573 0 0,0 0-1 0 0,1 1 0 0 0,-1 0 0 0 0,1 0 0 0 0,0 0 0 0 0,1 1 0 0 0,-1 0 0 0 0,1 0 0 0 0,1 0 0 0 0,-1 0 0 0 0,1 1 1 0 0,0-1-1 0 0,0 1 0 0 0,1 0 0 0 0,-1 0 0 0 0,2 0 0 0 0,-1 0 0 0 0,1 0 0 0 0,0 0 0 0 0,0 10 0 0 0,1-13-106 0 0,-1 0-1 0 0,1 0 1 0 0,0-1-1 0 0,0 1 1 0 0,1 0-1 0 0,-1 0 1 0 0,1 0-1 0 0,0 0 1 0 0,0-1-1 0 0,0 1 0 0 0,0 0 1 0 0,1-1-1 0 0,0 1 1 0 0,-1-1-1 0 0,1 1 1 0 0,0-1-1 0 0,1 0 1 0 0,-1 0-1 0 0,1 0 1 0 0,-1 0-1 0 0,1 0 0 0 0,0 0 1 0 0,0-1-1 0 0,0 0 1 0 0,0 1-1 0 0,0-1 1 0 0,1 0-1 0 0,-1-1 1 0 0,1 1-1 0 0,-1 0 1 0 0,1-1-1 0 0,0 0 1 0 0,0 0-1 0 0,-1 0 0 0 0,1 0 1 0 0,0-1-1 0 0,0 0 1 0 0,5 1-1 0 0,-3-1 23 0 0,0 0-1 0 0,0-1 1 0 0,0 1 0 0 0,-1-1-1 0 0,1 0 1 0 0,0 0-1 0 0,-1-1 1 0 0,1 0 0 0 0,-1 0-1 0 0,1 0 1 0 0,-1 0-1 0 0,0-1 1 0 0,0 0-1 0 0,0 0 1 0 0,0 0 0 0 0,-1-1-1 0 0,1 0 1 0 0,-1 0-1 0 0,0 0 1 0 0,6-7 0 0 0,-7 6 61 0 0,-1 0 0 0 0,1 0 1 0 0,-1 0-1 0 0,0 0 1 0 0,0-1-1 0 0,-1 1 0 0 0,1 0 1 0 0,-1-1-1 0 0,-1 1 1 0 0,1-1-1 0 0,-1 0 0 0 0,0 1 1 0 0,0-1-1 0 0,0 0 1 0 0,-1 1-1 0 0,0-1 0 0 0,0 1 1 0 0,0-1-1 0 0,-1 1 1 0 0,0 0-1 0 0,-2-6 1 0 0,1 4-26 0 0,-1 0 0 0 0,0 0 1 0 0,0 1-1 0 0,0 0 0 0 0,-1-1 1 0 0,0 1-1 0 0,0 1 0 0 0,0-1 0 0 0,-1 1 1 0 0,0 0-1 0 0,-7-5 0 0 0,9 8-209 0 0,0-1 0 0 0,0 1 0 0 0,0 0 0 0 0,0 0 0 0 0,-1 1-1 0 0,1-1 1 0 0,0 1 0 0 0,-10-1 0 0 0,11 1-230 0 0,0 1 1 0 0,0 0-1 0 0,0 1 0 0 0,0-1 0 0 0,0 0 1 0 0,0 1-1 0 0,0 0 0 0 0,0-1 1 0 0,0 1-1 0 0,0 0 0 0 0,0 1 0 0 0,0-1 1 0 0,1 0-1 0 0,-4 3 0 0 0,5-3-121 0 0,0 0 1 0 0,1 1-1 0 0,-1-1 0 0 0,0 0 0 0 0,1 1 0 0 0,-1-1 0 0 0,1 0 0 0 0,-1 1 0 0 0,1-1 1 0 0,0 1-1 0 0,0-1 0 0 0,-1 0 0 0 0,1 1 0 0 0,0-1 0 0 0,0 1 0 0 0,0-1 0 0 0,1 1 0 0 0,-1-1 1 0 0,0 1-1 0 0,1-1 0 0 0,-1 0 0 0 0,0 1 0 0 0,1-1 0 0 0,0 0 0 0 0,-1 1 0 0 0,1-1 1 0 0,0 0-1 0 0,0 0 0 0 0,-1 1 0 0 0,1-1 0 0 0,0 0 0 0 0,1 1 0 0 0,-1-1 381 0 0,1 2-852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58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9 102 228 0 0,'-4'-2'12694'0'0,"4"2"-12528"0"0,-1 1 0 0 0,1-1 0 0 0,-1 1 0 0 0,1 0 0 0 0,0-1 0 0 0,-1 1 0 0 0,1 0 0 0 0,0-1 1 0 0,0 1-1 0 0,-1 0 0 0 0,1 0 0 0 0,0-1 0 0 0,0 1 0 0 0,0 0 0 0 0,0 0 0 0 0,0-1 0 0 0,0 1 0 0 0,0 0 0 0 0,0 0 0 0 0,0-1 0 0 0,0 1 0 0 0,0 0 0 0 0,1 0 0 0 0,-1-1 0 0 0,0 1 0 0 0,0 0 0 0 0,1-1 0 0 0,-1 1 0 0 0,1 1 0 0 0,2 3 291 0 0,-1 1 1 0 0,0 0-1 0 0,0-1 1 0 0,0 1-1 0 0,1 12 1 0 0,9 27 28 0 0,23 38 132 0 0,-35-83-559 0 0,0 0 1 0 0,0 0-1 0 0,0 0 0 0 0,0 0 1 0 0,0 0-1 0 0,0 0 0 0 0,0 0 1 0 0,-1 1-1 0 0,1-1 416 0 0,0 0-416 0 0,0 0 0 0 0,0 0 1 0 0,0 0-1 0 0,0 0 0 0 0,0 0 1 0 0,0 0-1 0 0,0 1 0 0 0,0-1 1 0 0,0 0-1 0 0,-1 0 0 0 0,1 0 1 0 0,0 0-1 0 0,0 0 0 0 0,0 0 1 0 0,0 0-1 0 0,0 0 0 0 0,0 0 1 0 0,0 1-1 0 0,0-1 0 0 0,0 0 1 0 0,0 0-1 0 0,1 0 0 0 0,-1 0 1 0 0,0 0-1 0 0,0 0 0 0 0,0 0 1 0 0,0 0-1 0 0,0 0 0 0 0,0 0 1 0 0,0 1-1 0 0,-11-12 1259 0 0,8 8-1249 0 0,0 0-1 0 0,1 0 0 0 0,0-1 0 0 0,0 1 0 0 0,0-1 1 0 0,0 1-1 0 0,0-1 0 0 0,1 1 0 0 0,-2-5 0 0 0,2-3-87 0 0,1 0-1 0 0,-1-1 0 0 0,2 1 0 0 0,-1 0 1 0 0,2 0-1 0 0,0 0 0 0 0,0 0 0 0 0,1 0 1 0 0,0 1-1 0 0,0-1 0 0 0,2 1 0 0 0,-1 0 1 0 0,1 0-1 0 0,1 0 0 0 0,-1 0 0 0 0,2 1 1 0 0,-1 0-1 0 0,1 1 0 0 0,1-1 0 0 0,0 1 1 0 0,0 1-1 0 0,0-1 0 0 0,15-8 0 0 0,-21 15-21 0 0,1 0-1 0 0,-1 0 1 0 0,1 0-1 0 0,0 1 1 0 0,-1-1-1 0 0,1 1 1 0 0,0 0-1 0 0,-1-1 0 0 0,1 1 1 0 0,0 1-1 0 0,-1-1 1 0 0,1 0-1 0 0,-1 1 1 0 0,1-1-1 0 0,0 1 1 0 0,-1 0-1 0 0,1 0 1 0 0,-1 0-1 0 0,1 0 0 0 0,2 2 1 0 0,-3-2 28 0 0,-1 0 0 0 0,1 0 0 0 0,-1-1 0 0 0,1 1 1 0 0,-1 1-1 0 0,1-1 0 0 0,-1 0 0 0 0,0 0 0 0 0,0 0 0 0 0,1 1 0 0 0,-1-1 1 0 0,0 1-1 0 0,0-1 0 0 0,-1 1 0 0 0,1-1 0 0 0,0 1 0 0 0,0-1 0 0 0,-1 1 1 0 0,1 0-1 0 0,-1-1 0 0 0,1 1 0 0 0,-1 0 0 0 0,0 0 0 0 0,0-1 0 0 0,0 1 0 0 0,0 0 1 0 0,0 0-1 0 0,0-1 0 0 0,0 1 0 0 0,0 0 0 0 0,-2 2 0 0 0,-8 14 1279 0 0,-5-4-4843 0 0,-3-11-4356 0 0,2-14-3872 0 0,15 5 9528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2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25 560 0 0,'-37'-25'19783'0'0,"37"25"-19531"0"0,6 18 2903 0 0,27 43-1507 0 0,-13-37-1375 0 0,0 0 1 0 0,2-2 0 0 0,0 0-1 0 0,1-2 1 0 0,2 0 0 0 0,42 26-1 0 0,-34-24-244 0 0,11 6 189 0 0,-1 2 0 0 0,-2 1 1 0 0,-1 2-1 0 0,55 60 0 0 0,-64-52-127 0 0,38 64-1 0 0,5 8-49 0 0,-50-76-38 0 0,-17-22 27 0 0,-18-23 97 0 0,-182-164-1905 0 0,137 127 1274 0 0,3-2-1 0 0,1-2 1 0 0,3-3 0 0 0,-51-67 0 0 0,79 87 295 0 0,-47-61-347 0 0,61 84 527 0 0,0 1 1 0 0,-1 1-1 0 0,0-1 1 0 0,-1 1-1 0 0,1 0 0 0 0,-1 1 1 0 0,-19-10-1 0 0,25 14 22 0 0,-9-3-31 0 0,0 43-118 0 0,8-17 158 0 0,-2 10 16 0 0,1 0 0 0 0,1 1 0 0 0,2 0-1 0 0,1 0 1 0 0,6 52 0 0 0,-5-82-15 0 0,0-1 0 0 0,0 1 0 0 0,0-1 0 0 0,1 1 0 0 0,-1-1 0 0 0,0 1 0 0 0,1-1-1 0 0,0 1 1 0 0,-1-1 0 0 0,1 1 0 0 0,0-1 0 0 0,-1 0 0 0 0,1 1 0 0 0,0-1 0 0 0,2 2 0 0 0,-3-3 1 0 0,1 0 0 0 0,-1 0 0 0 0,1-1-1 0 0,-1 1 1 0 0,1 0 0 0 0,-1 0 0 0 0,1-1 0 0 0,-1 1 0 0 0,1 0 0 0 0,-1-1 0 0 0,1 1 0 0 0,-1 0 0 0 0,0-1 0 0 0,1 1 0 0 0,-1 0 0 0 0,1-1 0 0 0,-1 1 0 0 0,0-1 0 0 0,0 1 0 0 0,1-1 0 0 0,-1 1 0 0 0,0-1 0 0 0,0 1 0 0 0,0-1 0 0 0,1 1 0 0 0,-1-1 0 0 0,0 0-1 0 0,16-60 131 0 0,-14 52-159 0 0,1-4 39 0 0,8-32 0 0 0,-1-1 0 0 0,-3-1 0 0 0,1-50 0 0 0,-13 71-22 0 0,1 7-4 0 0,4 19 9 0 0,1-1 0 0 0,-1 1 1 0 0,0 0-1 0 0,0-1 0 0 0,0 1 1 0 0,1 0-1 0 0,-1-1 0 0 0,0 1 1 0 0,0 0-1 0 0,1 0 0 0 0,-1-1 1 0 0,0 1-1 0 0,1 0 0 0 0,-1 0 1 0 0,0 0-1 0 0,1 0 0 0 0,-1-1 1 0 0,0 1-1 0 0,1 0 0 0 0,-1 0 1 0 0,0 0-1 0 0,1 0 0 0 0,-1 0 1 0 0,1 0-1 0 0,-1 0 0 0 0,0 0 1 0 0,1 0-1 0 0,-1 0 0 0 0,0 0 1 0 0,1 0-1 0 0,-1 0 0 0 0,0 0 1 0 0,1 0-1 0 0,-1 1 0 0 0,0-1 1 0 0,1 0-1 0 0,-1 0 0 0 0,0 0 1 0 0,1 0-1 0 0,-1 1 0 0 0,0-1 1 0 0,1 0-1 0 0,48 14-11 0 0,84 13 0 0 0,-27-7 64 0 0,-98-18 89 0 0,-13-2-1378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28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36 152 0 0,'0'1'469'0'0,"1"0"0"0"0,-1-1 0 0 0,0 1 0 0 0,0 0 0 0 0,0 0 1 0 0,1 0-1 0 0,-1-1 0 0 0,0 1 0 0 0,1 0 0 0 0,-1-1 0 0 0,1 1 0 0 0,-1 0 0 0 0,1-1 0 0 0,-1 1 0 0 0,1-1 0 0 0,-1 1 1 0 0,1 0-1 0 0,0-1 0 0 0,-1 0 0 0 0,1 1 0 0 0,0-1 0 0 0,-1 1 0 0 0,1-1 0 0 0,0 0 0 0 0,0 1 0 0 0,-1-1 0 0 0,1 0 0 0 0,1 0 1 0 0,34 5 3676 0 0,36-11-3298 0 0,-48-1-2316 0 0,-22 6 642 0 0,0 0 0 0 0,0 0 0 0 0,-1-1 0 0 0,1 1 0 0 0,-1-1-1 0 0,1 1 1 0 0,-1-1 0 0 0,1 0 0 0 0,-1 1 0 0 0,0-1 0 0 0,1 0 0 0 0,-1 0 0 0 0,0 0-1 0 0,-1 0 1 0 0,1 0 0 0 0,0 0 0 0 0,0 0 0 0 0,0-4 0 0 0,0 1 522 0 0,0 2-382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3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21 40 0 0,'-41'2'15928'0'0,"63"-1"-14290"0"0,82-4-323 0 0,110-17-1 0 0,-193 20-1150 0 0,-15 0-369 0 0,-14 0-1145 0 0,-28 4-5766 0 0,2 7 4465 0 0,10-2 14510 0 0,23-8-11787 0 0,0 0 0 0 0,0 0 0 0 0,0 0 0 0 0,0 0 1 0 0,1 0-1 0 0,-1 0 0 0 0,0 1 0 0 0,1-1 0 0 0,-1 0 0 0 0,0 0 1 0 0,1 1-1 0 0,0-1 0 0 0,-1 0 0 0 0,1 1 0 0 0,0-1 0 0 0,-1 1 1 0 0,1 1-1 0 0,-2 15 451 0 0,0 0 0 0 0,1 1 0 0 0,1-1 0 0 0,3 21 0 0 0,-2 48-3 0 0,-3-66-430 0 0,1 0-1 0 0,4 36 0 0 0,-3-48-84 0 0,2-1-1 0 0,-1 0 1 0 0,1-1-1 0 0,0 1 1 0 0,1 0-1 0 0,0 0 1 0 0,0-1-1 0 0,0 0 1 0 0,8 12-1 0 0,-7-12-36 0 0,8-31-19984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50 204 0 0,'-57'26'13349'0'0,"71"-29"-7266"0"0,22 1-5250 0 0,-1 0-829 0 0,28-4 61 0 0,67 1 0 0 0,-113 10-745 0 0,-17-34-11701 0 0,0 1 6252 0 0,0 23 5356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4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66 168 0 0,'15'-23'3555'0'0,"-13"-1"9126"0"0,-8 31-8404 0 0,-3 20-3299 0 0,2-4-612 0 0,-1-3-71 0 0,8-18-248 0 0,-1 0 1 0 0,1 1-1 0 0,-1-1 1 0 0,1 0-1 0 0,-1 0 1 0 0,0 0-1 0 0,0 0 1 0 0,1 0-1 0 0,-2-1 1 0 0,1 1-1 0 0,0 0 1 0 0,0 0-1 0 0,-1-1 1 0 0,1 1-1 0 0,0 0 1 0 0,-1-1-1 0 0,-3 3 1 0 0,5-4 56 0 0,-27-18 1272 0 0,26 15-1365 0 0,0 0-1 0 0,1 1 1 0 0,-1-1 0 0 0,1 0-1 0 0,-1 1 1 0 0,1-1-1 0 0,0 0 1 0 0,0 0 0 0 0,0 0-1 0 0,0 1 1 0 0,1-1 0 0 0,-1 0-1 0 0,1 1 1 0 0,0-1 0 0 0,0 0-1 0 0,0 1 1 0 0,0-1 0 0 0,0 1-1 0 0,0-1 1 0 0,3-3 0 0 0,-1 2-11 0 0,1 0 0 0 0,0 0 0 0 0,-1 0 0 0 0,1 0 1 0 0,0 1-1 0 0,0 0 0 0 0,1 0 0 0 0,-1 0 0 0 0,1 0 1 0 0,8-3-1 0 0,-9 4-7 0 0,0 0 0 0 0,0 0 0 0 0,0 1 0 0 0,0-1 0 0 0,0 1-1 0 0,0 0 1 0 0,0 0 0 0 0,0 1 0 0 0,0-1 0 0 0,0 1 0 0 0,1 0 0 0 0,-1 0 0 0 0,0 0 0 0 0,0 1 0 0 0,0 0 0 0 0,1-1 0 0 0,-1 1 0 0 0,0 1 0 0 0,0-1 0 0 0,0 1 0 0 0,-1-1 0 0 0,1 1 0 0 0,0 0 0 0 0,-1 0 0 0 0,1 1 0 0 0,-1-1 0 0 0,1 1 0 0 0,-1 0 0 0 0,5 5 0 0 0,-6-4 13 0 0,-1 0 1 0 0,1 0-1 0 0,-1 1 1 0 0,1-1 0 0 0,-1 0-1 0 0,-1 1 1 0 0,1-1-1 0 0,0 1 1 0 0,-1-1 0 0 0,0 1-1 0 0,0-1 1 0 0,-1 1-1 0 0,1-1 1 0 0,-1 1 0 0 0,0-1-1 0 0,0 1 1 0 0,0-1-1 0 0,-1 0 1 0 0,0 1 0 0 0,1-1-1 0 0,-1 0 1 0 0,-1 0 0 0 0,-3 5-1 0 0,-8 13 107 0 0,-2 0-1 0 0,-33 36 0 0 0,30-37 17 0 0,-95 100 815 0 0,114-121-941 0 0,0 0-1 0 0,-1 0 1 0 0,1 0 0 0 0,0 0 0 0 0,-1 1 0 0 0,1-1-1 0 0,0 0 1 0 0,0 0 0 0 0,-1 0 0 0 0,1 0 0 0 0,0 1 0 0 0,0-1-1 0 0,-1 0 1 0 0,1 0 0 0 0,0 1 0 0 0,0-1 0 0 0,0 0 0 0 0,-1 0-1 0 0,1 1 1 0 0,0-1 0 0 0,0 0 0 0 0,0 1 0 0 0,0-1-1 0 0,0 0 1 0 0,0 1 0 0 0,0-1 0 0 0,0 0 0 0 0,0 1 0 0 0,0-1-1 0 0,0 0 1 0 0,0 0 0 0 0,0 1 0 0 0,0-1 0 0 0,0 0 0 0 0,0 1-1 0 0,0-1 1 0 0,0 0 0 0 0,0 1 0 0 0,0-1 0 0 0,0 0-1 0 0,0 1 1 0 0,1-1 0 0 0,-1 0 0 0 0,0 0 0 0 0,0 1 0 0 0,0-1-1 0 0,0 0 1 0 0,1 0 0 0 0,-1 1 0 0 0,0-1 0 0 0,0 0-1 0 0,1 0 1 0 0,-1 0 0 0 0,0 1 0 0 0,1-1 0 0 0,-1 0 0 0 0,0 0-1 0 0,0 0 1 0 0,1 0 0 0 0,33 4 110 0 0,42-11 9 0 0,-76 7-122 0 0,215-39-1325 0 0,-182 25-1860 0 0,7-19-8330 0 0,-5 2 2357 0 0,-29 26 8311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5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226 108 532 0 0,'-1'12'8566'0'0,"0"11"-3089"0"0,2-22-5364 0 0,1 0 0 0 0,-1-1 0 0 0,0 1 0 0 0,0 0 0 0 0,1 0 1 0 0,-1-1-1 0 0,0 1 0 0 0,1-1 0 0 0,-1 1 0 0 0,0-1 0 0 0,1 0 0 0 0,-1 1 0 0 0,1-1 0 0 0,-1 0 0 0 0,1 0 0 0 0,-1 0 0 0 0,1 0 0 0 0,-1 0 0 0 0,1 0 0 0 0,-1 0 0 0 0,0-1 0 0 0,1 1 0 0 0,-1-1 0 0 0,1 1 0 0 0,-1-1 0 0 0,0 1 0 0 0,1-1 0 0 0,-1 0 0 0 0,0 1 0 0 0,0-1 0 0 0,1 0 0 0 0,-1 0 0 0 0,0 0 0 0 0,0 0 0 0 0,0 0 0 0 0,0 0 1 0 0,0 0-1 0 0,-1-1 0 0 0,1 1 0 0 0,0 0 0 0 0,0 0 0 0 0,-1-1 0 0 0,1 1 0 0 0,-1 0 0 0 0,1-1 0 0 0,-1 1 0 0 0,1-4 0 0 0,1 0-76 0 0,-1 0 1 0 0,0 0-1 0 0,0 0 1 0 0,0 0-1 0 0,0-1 0 0 0,-1 1 1 0 0,0 0-1 0 0,0-1 1 0 0,0 1-1 0 0,-1 0 0 0 0,0 0 1 0 0,-2-9-1 0 0,2 11 11 0 0,0 0 0 0 0,0 1 0 0 0,-1-1-1 0 0,1 1 1 0 0,-1-1 0 0 0,1 1 0 0 0,-1 0 0 0 0,0 0-1 0 0,0-1 1 0 0,0 1 0 0 0,0 1 0 0 0,0-1 0 0 0,0 0-1 0 0,0 0 1 0 0,-1 1 0 0 0,1-1 0 0 0,-1 1 0 0 0,1 0 0 0 0,-1 0-1 0 0,-4-2 1 0 0,3 3 4 0 0,0-1 1 0 0,0 1-1 0 0,-1 0 0 0 0,1 0 0 0 0,0 0 1 0 0,0 1-1 0 0,0 0 0 0 0,0-1 0 0 0,0 1 1 0 0,0 1-1 0 0,0-1 0 0 0,-6 4 0 0 0,-2 1 49 0 0,1 0 0 0 0,1 1 0 0 0,-1 0 0 0 0,1 1 0 0 0,1 0 0 0 0,-1 1 0 0 0,1 0 0 0 0,-9 13 0 0 0,8-9 15 0 0,1 0-1 0 0,0 1 0 0 0,1 0 0 0 0,1 1 1 0 0,0 0-1 0 0,1 0 0 0 0,0 0 0 0 0,2 1 1 0 0,-6 26-1 0 0,10-35-94 0 0,-1 0 0 0 0,1-1 0 0 0,0 1 0 0 0,0 0 0 0 0,1-1 0 0 0,0 1 0 0 0,0 0 0 0 0,1-1 0 0 0,-1 1 0 0 0,1-1 0 0 0,1 0 0 0 0,-1 0 0 0 0,1 0-1 0 0,0 0 1 0 0,1 0 0 0 0,-1 0 0 0 0,1-1 0 0 0,0 1 0 0 0,1-1 0 0 0,-1 0 0 0 0,1-1 0 0 0,0 1 0 0 0,0-1 0 0 0,1 0 0 0 0,-1 0 0 0 0,8 3 0 0 0,-1-1-17 0 0,-1 0 0 0 0,2-1 0 0 0,-1-1-1 0 0,0 0 1 0 0,1 0 0 0 0,0-2 0 0 0,0 1-1 0 0,0-2 1 0 0,0 1 0 0 0,0-2 0 0 0,0 0-1 0 0,0-1 1 0 0,0 0 0 0 0,0 0 0 0 0,0-2-1 0 0,0 0 1 0 0,-1 0 0 0 0,14-6 0 0 0,-4-7-58 0 0,-22 15-325 0 0,1 0 0 0 0,0 0-1 0 0,-1 0 1 0 0,1 0 0 0 0,-1-1-1 0 0,1 1 1 0 0,-1 0 0 0 0,0 0-1 0 0,0 0 1 0 0,1-1 0 0 0,-1 1-1 0 0,0 0 1 0 0,0 0 0 0 0,0-1-1 0 0,0 1 1 0 0,0 0-1 0 0,-1 0 1 0 0,1-1 0 0 0,0 1-1 0 0,-1 0 1 0 0,1 0 0 0 0,-1-2-1 0 0,0 1-268 0 0,0 1-1 0 0,0-1 0 0 0,0 1 1 0 0,0 0-1 0 0,0-1 0 0 0,0 1 1 0 0,0 0-1 0 0,-1 0 0 0 0,1-1 1 0 0,0 1-1 0 0,-1 0 0 0 0,1 0 1 0 0,-1 0-1 0 0,1 1 0 0 0,-1-1 1 0 0,-3-1-1 0 0,-20 1-3498 0 0,17 3 3286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6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75 48 0 0,'-1'-17'2550'0'0,"1"13"-1221"0"0,-1 0 0 0 0,1 0-1 0 0,0 0 1 0 0,0 0 0 0 0,0 0 0 0 0,1-1-1 0 0,-1 1 1 0 0,1 0 0 0 0,0 0 0 0 0,0 0-1 0 0,4-6 1 0 0,-5 9-1248 0 0,0 1-1 0 0,0 0 0 0 0,0 0 1 0 0,1 0-1 0 0,-1 0 1 0 0,0-1-1 0 0,0 1 1 0 0,0 0-1 0 0,1 0 1 0 0,-1 0-1 0 0,0 0 1 0 0,0 0-1 0 0,0 0 1 0 0,1 0-1 0 0,-1 0 1 0 0,0 0-1 0 0,0 0 1 0 0,1 0-1 0 0,-1 0 1 0 0,0 0-1 0 0,0 0 1 0 0,1 0-1 0 0,-1 0 1 0 0,0 0-1 0 0,0 0 1 0 0,1 0-1 0 0,-1 0 1 0 0,0 0-1 0 0,0 0 1 0 0,0 0-1 0 0,1 0 1 0 0,-1 1-1 0 0,0-1 0 0 0,0 0 1 0 0,0 0-1 0 0,1 0 1 0 0,-1 0-1 0 0,0 0 1 0 0,0 1-1 0 0,0-1 1 0 0,0 0-1 0 0,1 0 1 0 0,-1 0-1 0 0,0 1 1 0 0,0-1-1 0 0,0 0 1 0 0,0 0-1 0 0,0 1 1 0 0,11 19 1439 0 0,3 23-263 0 0,-7 0-740 0 0,-2 1 0 0 0,-2-1 1 0 0,-6 87-1 0 0,1-32-1623 0 0,7-67-1928 0 0,0-23-1934 0 0,1-21-1895 0 0,-4 6 5104 0 0,-1 0-1 0 0,0-1 1 0 0,-1 1-1 0 0,0-1 0 0 0,-1-13 1 0 0,-1 12 962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6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11 230 484 0 0,'0'0'238'0'0,"-1"0"0"0"0,1 0-1 0 0,-1 0 1 0 0,1 0 0 0 0,-1 0 0 0 0,1-1 0 0 0,-1 1 0 0 0,1 0-1 0 0,-1 0 1 0 0,1-1 0 0 0,-1 1 0 0 0,1 0 0 0 0,0 0-1 0 0,-1-1 1 0 0,1 1 0 0 0,-1-1 0 0 0,1 1 0 0 0,0 0 0 0 0,-1-1-1 0 0,1 1 1 0 0,0-1 0 0 0,0 1 0 0 0,-1 0 0 0 0,1-1-1 0 0,0 1 1 0 0,0-1 0 0 0,0 1 0 0 0,-1-1 0 0 0,1 1 0 0 0,0-1-1 0 0,0 1 1 0 0,0-1 0 0 0,0 1 0 0 0,0-1 0 0 0,0 1-1 0 0,0-1 1 0 0,0 0 0 0 0,11-1 4988 0 0,-1 3-4688 0 0,12 2 574 0 0,1-2 1 0 0,43-2-1 0 0,-41-2-958 0 0,-1-1 0 0 0,0 0 0 0 0,0-2 0 0 0,41-16 0 0 0,-63 21-127 0 0,1 0 1 0 0,-1 0-1 0 0,0 0 1 0 0,0-1-1 0 0,0 1 0 0 0,-1-1 1 0 0,1 1-1 0 0,0-1 1 0 0,-1 0-1 0 0,1 1 1 0 0,-1-1-1 0 0,1 0 0 0 0,-1 0 1 0 0,0 0-1 0 0,0 0 1 0 0,0 0-1 0 0,0-1 1 0 0,0 1-1 0 0,0 0 0 0 0,0 0 1 0 0,-1-1-1 0 0,1 1 1 0 0,-1 0-1 0 0,0-1 1 0 0,0 1-1 0 0,0 0 0 0 0,0-1 1 0 0,0 1-1 0 0,0 0 1 0 0,-1-1-1 0 0,1 1 1 0 0,-1 0-1 0 0,1-1 0 0 0,-2-2 1 0 0,-2-5 332 0 0,1 0 0 0 0,-1 0-1 0 0,-1 0 1 0 0,0 0 0 0 0,0 1 0 0 0,-9-12 0 0 0,3 4 837 0 0,6 8-236 0 0,6 13 517 0 0,12 26-1312 0 0,-2 1-1 0 0,-2 1 0 0 0,-1 0 1 0 0,-1 0-1 0 0,-2 1 1 0 0,-1 0-1 0 0,0 57 1 0 0,3-56-61 0 0,-2-8 177 0 0,-8-19-3202 0 0,-6-8-3630 0 0,5 0 5119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83 384 0 0,'2'-8'1038'0'0,"6"-22"4756"0"0,-2 5 8579 0 0,3 33-12970 0 0,6 13-392 0 0,-13-9-711 0 0,0 0 0 0 0,-1 0 0 0 0,-1 0-1 0 0,0 0 1 0 0,-2 16 0 0 0,1-14-242 0 0,0-1 0 0 0,1 1 0 0 0,3 25 0 0 0,-3-36-58 0 0,1 0-1 0 0,-1-1 0 0 0,1 1 0 0 0,0-1 0 0 0,0 1 0 0 0,0-1 0 0 0,0 1 1 0 0,0-1-1 0 0,1 0 0 0 0,-1 0 0 0 0,1 1 0 0 0,0-1 0 0 0,-1 0 0 0 0,1 0 1 0 0,0-1-1 0 0,0 1 0 0 0,0 0 0 0 0,0-1 0 0 0,1 1 0 0 0,-1-1 1 0 0,0 0-1 0 0,4 2 0 0 0,0-1-8 0 0,0-1 0 0 0,0 1 0 0 0,-1-1 0 0 0,1-1 0 0 0,0 1 0 0 0,0-1 0 0 0,0 0 0 0 0,0 0 0 0 0,0-1 0 0 0,6-1 0 0 0,2 0-22 0 0,0-2 0 0 0,-1 1 1 0 0,1-2-1 0 0,-1 0 0 0 0,0-1 0 0 0,0 0 0 0 0,-1-1 0 0 0,17-11 0 0 0,-24 13 27 0 0,0 0 0 0 0,-1 0-1 0 0,0-1 1 0 0,1 0-1 0 0,-2 0 1 0 0,1 0-1 0 0,-1 0 1 0 0,0 0 0 0 0,0-1-1 0 0,-1 0 1 0 0,1 1-1 0 0,-2-1 1 0 0,1 0-1 0 0,0-8 1 0 0,0 5 31 0 0,-1-1 1 0 0,0 1-1 0 0,-1 0 1 0 0,0 0-1 0 0,-1 0 1 0 0,0-1-1 0 0,-1 1 1 0 0,0 0-1 0 0,-3-11 0 0 0,5 21-17 0 0,0 1-1 0 0,-1-1 0 0 0,1 0 0 0 0,0 0 0 0 0,0 0 0 0 0,0 0 0 0 0,0 0 1 0 0,0 0-1 0 0,0 0 0 0 0,0 0 0 0 0,0 0 0 0 0,-1 0 0 0 0,1 0 0 0 0,0 1 1 0 0,0-1-1 0 0,0 0 0 0 0,0 0 0 0 0,0 0 0 0 0,0 0 0 0 0,-1 0 1 0 0,1 0-1 0 0,0 0 0 0 0,0 0 0 0 0,0 0 0 0 0,0 0 0 0 0,0 0 0 0 0,0 0 1 0 0,-1 0-1 0 0,1 0 0 0 0,0-1 0 0 0,0 1 0 0 0,0 0 0 0 0,0 0 0 0 0,0 0 1 0 0,0 0-1 0 0,0 0 0 0 0,-1 0 0 0 0,1 0 0 0 0,0 0 0 0 0,0 0 1 0 0,0 0-1 0 0,0 0 0 0 0,0 0 0 0 0,0-1 0 0 0,0 1 0 0 0,0 0 0 0 0,0 0 1 0 0,0 0-1 0 0,-1 0 0 0 0,1 0 0 0 0,0 0 0 0 0,0-1 0 0 0,0 1 0 0 0,0 0 1 0 0,-3 22 70 0 0,4 33-111 0 0,1-38 3 0 0,11 56 139 0 0,-12-68-156 0 0,1 1 0 0 0,-1-1 1 0 0,1 0-1 0 0,0 0 0 0 0,1 0 0 0 0,-1-1 1 0 0,1 1-1 0 0,0 0 0 0 0,0-1 0 0 0,7 7 1 0 0,4-1-1174 0 0,-4-10-4290 0 0,2-25-8764 0 0,-1-3 10109 0 0,-8 20 3398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08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53 364 0 0,'-3'-28'4499'0'0,"-11"4"11748"0"0,20 31-14142 0 0,13 19-1246 0 0,-12-11-543 0 0,-1 0 0 0 0,-1 1 0 0 0,-1 0 0 0 0,0 0 0 0 0,-1 0 0 0 0,0 1-1 0 0,-2-1 1 0 0,0 28 0 0 0,-4 13-249 0 0,-11 65 0 0 0,8-82 8 0 0,4-25-79 0 0,-2 10-1 0 0,4-19 9 0 0,2-9 9 0 0,16-28-65 0 0,2 0 0 0 0,1 1 0 0 0,1 1 0 0 0,1 1 0 0 0,28-26 0 0 0,-46 50 48 0 0,0 0-1 0 0,0 0 0 0 0,0 0 0 0 0,1 1 0 0 0,-1-1 1 0 0,1 1-1 0 0,0 1 0 0 0,0-1 0 0 0,0 1 0 0 0,0 0 1 0 0,0 1-1 0 0,1-1 0 0 0,-1 1 0 0 0,1 0 0 0 0,-1 1 0 0 0,9-1 1 0 0,-12 2 2 0 0,0-1 0 0 0,0 0 0 0 0,0 1 1 0 0,0-1-1 0 0,0 1 0 0 0,0 0 0 0 0,0 0 0 0 0,0 0 1 0 0,-1 0-1 0 0,1 0 0 0 0,0 1 0 0 0,-1-1 1 0 0,1 1-1 0 0,-1 0 0 0 0,1 0 0 0 0,-1 0 1 0 0,0 0-1 0 0,0 0 0 0 0,0 0 0 0 0,0 1 0 0 0,0-1 1 0 0,0 1-1 0 0,-1-1 0 0 0,1 1 0 0 0,-1-1 1 0 0,0 1-1 0 0,0 0 0 0 0,0 0 0 0 0,0 0 1 0 0,0 0-1 0 0,-1 0 0 0 0,1 0 0 0 0,-1 0 0 0 0,0 0 1 0 0,0 0-1 0 0,0 4 0 0 0,-1 5 46 0 0,0-1 0 0 0,0 1-1 0 0,-2-1 1 0 0,1 0 0 0 0,-1 0 0 0 0,-1 0-1 0 0,0 0 1 0 0,-1 0 0 0 0,0-1 0 0 0,-9 15 0 0 0,10-18 31 0 0,0-1 0 0 0,0-1 1 0 0,-1 1-1 0 0,1 0 1 0 0,-1-1-1 0 0,0 0 1 0 0,-1 0-1 0 0,1-1 1 0 0,-1 0-1 0 0,0 0 0 0 0,0 0 1 0 0,0 0-1 0 0,-1-1 1 0 0,1 0-1 0 0,-1 0 1 0 0,0-1-1 0 0,0 0 1 0 0,-8 1-1 0 0,9-2-17 0 0,-1-1 0 0 0,0-1 0 0 0,1 1-1 0 0,-1-1 1 0 0,1 0 0 0 0,-1-1 0 0 0,1 0 0 0 0,-1 0 0 0 0,1 0-1 0 0,0 0 1 0 0,0-1 0 0 0,0 0 0 0 0,0-1 0 0 0,-8-5 0 0 0,6 3-983 0 0,0 0 0 0 0,1-1 0 0 0,0 0 0 0 0,0 0 1 0 0,-7-10-1 0 0,8-5-6013 0 0,5 14 1057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1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53 156 44 0 0,'-11'-4'4184'0'0,"8"3"-3434"0"0,0-1-1 0 0,-1 0 1 0 0,1 0 0 0 0,0-1 0 0 0,1 1-1 0 0,-1-1 1 0 0,0 1 0 0 0,1-1 0 0 0,-1 0 0 0 0,1 0-1 0 0,0 0 1 0 0,0-1 0 0 0,0 1 0 0 0,0 0-1 0 0,-1-5 1 0 0,5 2-548 0 0,0 0 1 0 0,0 0-1 0 0,1-1 0 0 0,-1 2 1 0 0,1-1-1 0 0,1 0 0 0 0,-1 0 0 0 0,1 1 1 0 0,0 0-1 0 0,0 0 0 0 0,1 0 1 0 0,0 0-1 0 0,-1 1 0 0 0,1 0 0 0 0,1 0 1 0 0,-1 0-1 0 0,1 0 0 0 0,-1 1 1 0 0,9-3-1 0 0,-11 5-186 0 0,1 0 0 0 0,0 1 0 0 0,-1 0 0 0 0,1 0 0 0 0,0 0 1 0 0,0 0-1 0 0,-1 1 0 0 0,1-1 0 0 0,0 1 0 0 0,-1 0 0 0 0,1 0 0 0 0,-1 0 1 0 0,1 1-1 0 0,-1-1 0 0 0,0 1 0 0 0,1 0 0 0 0,-1 0 0 0 0,0 0 0 0 0,0 0 0 0 0,0 1 1 0 0,-1-1-1 0 0,1 1 0 0 0,-1-1 0 0 0,1 1 0 0 0,-1 0 0 0 0,0 0 0 0 0,0 0 0 0 0,0 1 1 0 0,0-1-1 0 0,2 7 0 0 0,5 10 52 0 0,-2 0 0 0 0,0 1 0 0 0,-1 0 1 0 0,3 23-1 0 0,-5-24-5 0 0,8 39 29 0 0,-11-43-98 0 0,2 0 1 0 0,0-1 0 0 0,0 1-1 0 0,2 0 1 0 0,0-1 0 0 0,1 0-1 0 0,0 0 1 0 0,1-1-1 0 0,1 1 1 0 0,9 13 0 0 0,-12-24-2 0 0,0 0-1 0 0,0 0 1 0 0,0 0 0 0 0,0-1 0 0 0,1 1 0 0 0,-1-1 0 0 0,10 4 0 0 0,-10-6 2 0 0,-1 1 0 0 0,1 0 0 0 0,-1 0 0 0 0,1 1 0 0 0,-1-1 0 0 0,0 1 0 0 0,0 0 0 0 0,0 0 0 0 0,-1 0 0 0 0,1 1 0 0 0,-1-1 0 0 0,6 8 0 0 0,-14-15-62 0 0,-28-25-6 0 0,32 29 76 0 0,0-1 0 0 0,1 0 0 0 0,-1 0 0 0 0,0 1-1 0 0,0-1 1 0 0,0 1 0 0 0,0-1 0 0 0,0 1 0 0 0,-1-1 0 0 0,1 1-1 0 0,0-1 1 0 0,0 1 0 0 0,0 0 0 0 0,0 0 0 0 0,0 0 0 0 0,-1 0-1 0 0,1 0 1 0 0,0 0 0 0 0,0 0 0 0 0,0 0 0 0 0,0 0 0 0 0,0 0-1 0 0,-1 0 1 0 0,1 1 0 0 0,0-1 0 0 0,0 0 0 0 0,0 1-1 0 0,0-1 1 0 0,0 1 0 0 0,0 0 0 0 0,0-1 0 0 0,-2 2 0 0 0,-1 4-2 0 0,0-1 0 0 0,0 1 1 0 0,0 0-1 0 0,1 1 0 0 0,0-1 1 0 0,0 0-1 0 0,0 1 0 0 0,1 0 1 0 0,0-1-1 0 0,0 1 0 0 0,1 0 1 0 0,0 0-1 0 0,0 0 0 0 0,0 0 1 0 0,1 0-1 0 0,0 0 0 0 0,1 1 1 0 0,0-1-1 0 0,0 0 0 0 0,0 0 0 0 0,1-1 1 0 0,4 13-1 0 0,5 11 55 0 0,2 0-1 0 0,2-1 0 0 0,30 48 1 0 0,-23-41 18 0 0,96 140 112 0 0,-25-38-199 0 0,-90-134 19 0 0,-1 0 0 0 0,1 0 0 0 0,-1 1 1 0 0,0-1-1 0 0,0 1 0 0 0,0 0 0 0 0,-1 0 0 0 0,1-1 0 0 0,-1 1 0 0 0,0 0 1 0 0,-1 0-1 0 0,1 0 0 0 0,-1 0 0 0 0,0 0 0 0 0,0 0 0 0 0,-1 0 0 0 0,0 0 1 0 0,1 0-1 0 0,-2 0 0 0 0,1 0 0 0 0,0 0 0 0 0,-1 0 0 0 0,0-1 0 0 0,0 1 1 0 0,-5 6-1 0 0,2-3 87 0 0,-1-1 1 0 0,0 0-1 0 0,-1-1 1 0 0,1 1 0 0 0,-1-1-1 0 0,-1 0 1 0 0,1-1-1 0 0,-1 0 1 0 0,0 0 0 0 0,0 0-1 0 0,0-1 1 0 0,-1-1 0 0 0,-9 4-1 0 0,10-5-99 0 0,0 0 0 0 0,0 0 1 0 0,0-1-1 0 0,0 0 0 0 0,-9 0 0 0 0,-12-5-2456 0 0,8-10-4623 0 0,20 13 6794 0 0,1 0 0 0 0,0 1-1 0 0,0-1 1 0 0,-1 0 0 0 0,1 1 0 0 0,0-1 0 0 0,0 0 0 0 0,0 1 0 0 0,0-1 0 0 0,0 0-1 0 0,0 1 1 0 0,0-1 0 0 0,0 0 0 0 0,0 1 0 0 0,0-1 0 0 0,1 0 0 0 0,-1 1-1 0 0,0-1 1 0 0,0 0 0 0 0,1 1 0 0 0,-1-1 0 0 0,0 1 0 0 0,1-2 0 0 0,17-20-4789 0 0,-14 17 4253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2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27 8 0 0,'-1'-2'484'0'0,"-1"0"-1"0"0,1 0 1 0 0,-1 0 0 0 0,1 0-1 0 0,-1 1 1 0 0,0-1 0 0 0,0 1-1 0 0,0-1 1 0 0,0 1 0 0 0,0-1-1 0 0,0 1 1 0 0,0 0 0 0 0,0 0-1 0 0,0 0 1 0 0,-1 1 0 0 0,1-1 0 0 0,0 0-1 0 0,-1 1 1 0 0,1-1 0 0 0,0 1-1 0 0,-1 0 1 0 0,-2 0 0 0 0,1 1 32 0 0,-1-1 0 0 0,1 1 1 0 0,0 1-1 0 0,0-1 0 0 0,0 1 0 0 0,0-1 1 0 0,0 1-1 0 0,0 1 0 0 0,0-1 1 0 0,1 0-1 0 0,-6 5 0 0 0,-1 2 9 0 0,0 0 0 0 0,1 1-1 0 0,0 0 1 0 0,0 1 0 0 0,1 0 0 0 0,-12 22-1 0 0,13-17-325 0 0,1 0 1 0 0,0 0-1 0 0,2 0 0 0 0,0 0 0 0 0,0 1 1 0 0,2 0-1 0 0,0-1 0 0 0,0 20 0 0 0,2-28-163 0 0,0 1-1 0 0,0-1 1 0 0,1 0-1 0 0,0 0 0 0 0,0 0 1 0 0,1 0-1 0 0,0 0 1 0 0,1 0-1 0 0,-1-1 1 0 0,1 1-1 0 0,1-1 0 0 0,0 1 1 0 0,0-1-1 0 0,0-1 1 0 0,1 1-1 0 0,0 0 1 0 0,0-1-1 0 0,11 10 0 0 0,-9-12-55 0 0,0 1-1 0 0,1-1 1 0 0,-1-1-1 0 0,1 1 1 0 0,0-1-1 0 0,0-1 1 0 0,0 1-1 0 0,0-1 1 0 0,1-1-1 0 0,-1 0 1 0 0,1 0-1 0 0,-1 0 1 0 0,0-1 0 0 0,1-1-1 0 0,-1 1 1 0 0,1-1-1 0 0,-1-1 1 0 0,0 1-1 0 0,1-2 1 0 0,-1 1-1 0 0,0-1 1 0 0,0 0-1 0 0,-1 0 1 0 0,1-1-1 0 0,-1 0 1 0 0,8-6-1 0 0,-9 6 59 0 0,0 1 0 0 0,-1-1 0 0 0,1-1 0 0 0,-1 1 0 0 0,0-1 0 0 0,0 0 0 0 0,0 0 0 0 0,0 0 0 0 0,-1-1 0 0 0,0 1 0 0 0,-1-1 0 0 0,1 0 0 0 0,-1 0 0 0 0,0-1-1 0 0,0 1 1 0 0,-1-1 0 0 0,0 1 0 0 0,0-1 0 0 0,-1 0 0 0 0,1 0 0 0 0,-1 0 0 0 0,-1 0 0 0 0,0 1 0 0 0,0-1 0 0 0,0 0 0 0 0,0 0 0 0 0,-1 0 0 0 0,-1 0 0 0 0,1 0 0 0 0,-1 0 0 0 0,-4-10 0 0 0,2 8 60 0 0,-1 0-1 0 0,-1 0 1 0 0,1 0 0 0 0,-1 0-1 0 0,-1 1 1 0 0,1 0 0 0 0,-1 0-1 0 0,-1 1 1 0 0,1 0 0 0 0,-1 0-1 0 0,-1 1 1 0 0,-14-9 0 0 0,-46-16-1239 0 0,-7 10-3541 0 0,116 29-14103 0 0,-31-7 18042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29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11 102 272 0 0,'6'10'12350'0'0,"-5"24"-7247"0"0,-1-24-2571 0 0,-1-11-2457 0 0,0 0-1 0 0,0 0 1 0 0,0 0 0 0 0,0 1-1 0 0,0-1 1 0 0,0 0-1 0 0,0 0 1 0 0,0 0 0 0 0,0 0-1 0 0,1 0 1 0 0,-1-1-1 0 0,0 1 1 0 0,1 0-1 0 0,-1 0 1 0 0,1 0 0 0 0,-1-1-1 0 0,1 1 1 0 0,-1 0-1 0 0,1-1 1 0 0,0 1 0 0 0,0 0-1 0 0,0-3 1 0 0,-2-32-21 0 0,5 30-62 0 0,1-1 1 0 0,-1 1-1 0 0,2 1 1 0 0,-1-1 0 0 0,0 0-1 0 0,1 1 1 0 0,0 0-1 0 0,1 0 1 0 0,-1 1 0 0 0,1-1-1 0 0,0 1 1 0 0,0 0-1 0 0,0 1 1 0 0,0-1-1 0 0,1 1 1 0 0,-1 1 0 0 0,1-1-1 0 0,0 1 1 0 0,0 0-1 0 0,0 0 1 0 0,0 1 0 0 0,0 0-1 0 0,0 1 1 0 0,10-1-1 0 0,-15 2 16 0 0,0-1 0 0 0,-1 0-1 0 0,1 1 1 0 0,0-1-1 0 0,0 1 1 0 0,0 0 0 0 0,-1-1-1 0 0,1 1 1 0 0,0 0-1 0 0,-1 0 1 0 0,1 0 0 0 0,-1 0-1 0 0,1 0 1 0 0,-1 1-1 0 0,0-1 1 0 0,1 0 0 0 0,-1 1-1 0 0,0-1 1 0 0,0 1-1 0 0,0-1 1 0 0,0 1 0 0 0,1 2-1 0 0,-1-1 24 0 0,0 1 0 0 0,0-1 0 0 0,0 1 0 0 0,-1-1 0 0 0,1 1-1 0 0,-1-1 1 0 0,0 1 0 0 0,0-1 0 0 0,-1 1 0 0 0,1-1 0 0 0,-1 5 0 0 0,-2 2 18 0 0,0 0-1 0 0,0 0 1 0 0,0 0 0 0 0,-2-1 0 0 0,1 1 0 0 0,-1-1 0 0 0,-7 10-1 0 0,-85 130 26 0 0,81-132 33 0 0,13-15 2 0 0,1 0 1 0 0,-1 0-1 0 0,1 1 0 0 0,0-1 1 0 0,0 1-1 0 0,0 0 1 0 0,0-1-1 0 0,0 1 1 0 0,-1 4-1 0 0,45-9 25 0 0,25-10-170 0 0,-43 6-712 0 0,0 2 0 0 0,39-2-1 0 0,-62 6 596 0 0,0-2-1085 0 0,0 1 164 0 0,0-1 1 0 0,0 0 0 0 0,-1 1-1 0 0,1-1 1 0 0,0 0-1 0 0,-1 0 1 0 0,1 0-1 0 0,-1 0 1 0 0,0 0 0 0 0,1 0-1 0 0,-1 0 1 0 0,0 1-1 0 0,0-1 1 0 0,0 0-1 0 0,-1-2 1 0 0,1-3-1401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33 44 0 0,'-2'-12'2465'0'0,"3"-8"15440"0"0,3 27-17463 0 0,-1 0 1 0 0,0 0-1 0 0,0 0 0 0 0,0 1 1 0 0,-1 0-1 0 0,-1-1 0 0 0,1 1 1 0 0,-1 0-1 0 0,0 0 0 0 0,-1 13 1 0 0,7 39 925 0 0,-2-34-984 0 0,-1 0 0 0 0,2 44 0 0 0,-5-43-335 0 0,2 0 1 0 0,7 32-1 0 0,-8-40 0 0 0,1-10-49 0 0,18-11-24 0 0,-20 2 24 0 0,66-12-387 0 0,-7 0-643 0 0,1 3 0 0 0,68-1 0 0 0,-129 10 768 0 0,-10-6-2999 0 0,9 6 2967 0 0,1-1 1 0 0,-1 1-1 0 0,0 0 0 0 0,0-1 1 0 0,0 1-1 0 0,1-1 0 0 0,-1 1 1 0 0,0-1-1 0 0,1 1 1 0 0,-1-1-1 0 0,0 0 0 0 0,1 1 1 0 0,-1-1-1 0 0,1 0 1 0 0,-1 1-1 0 0,1-1 0 0 0,-1 0 1 0 0,1 0-1 0 0,-1 1 1 0 0,1-1-1 0 0,0 0 0 0 0,0 0 1 0 0,-1 0-1 0 0,1 0 0 0 0,0 1 1 0 0,0-1-1 0 0,0 0 1 0 0,0 0-1 0 0,0-2 0 0 0,0-49-10593 0 0,0 47 10142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3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49 288 0 0,'-1'-2'591'0'0,"1"0"-1"0"0,-1 0 1 0 0,1 0-1 0 0,-1 0 1 0 0,0-1 0 0 0,0 1-1 0 0,0 0 1 0 0,0 0-1 0 0,0 1 1 0 0,0-1 0 0 0,-4-3-1 0 0,-5-17 11980 0 0,35 59-8877 0 0,-19-16-3426 0 0,0 1 0 0 0,-1 0-1 0 0,-1 0 1 0 0,-1 1 0 0 0,-2-1-1 0 0,0 1 1 0 0,-1-1 0 0 0,-3 26-1 0 0,1 24-493 0 0,6-26-1479 0 0,-4-46 1495 0 0,-12-45-6487 0 0,-1-9-906 0 0,11 39 5544 0 0,-2 1-1 0 0,0 0 1 0 0,-7-17 0 0 0,7 21 1269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3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14 138 388 0 0,'0'0'272'0'0,"-1"0"0"0"0,1 0 0 0 0,-1 0 1 0 0,0-1-1 0 0,1 1 0 0 0,-1 0 0 0 0,1 0 0 0 0,-1 0 0 0 0,1 0 0 0 0,-1-1 1 0 0,0 1-1 0 0,1 0 0 0 0,-1-1 0 0 0,1 1 0 0 0,0 0 0 0 0,-1-1 0 0 0,1 1 1 0 0,-1-1-1 0 0,1 1 0 0 0,-1-1 0 0 0,1 1 0 0 0,0-1 0 0 0,-1 1 0 0 0,1-1 1 0 0,0 1-1 0 0,0-1 0 0 0,-1 1 0 0 0,1-1 0 0 0,0 1 0 0 0,0-1 0 0 0,0 0 0 0 0,0 1 1 0 0,0-1-1 0 0,0 1 0 0 0,0-1 0 0 0,0 0 0 0 0,0 0 0 0 0,18-19 5064 0 0,33-6-2081 0 0,-1 8-2610 0 0,-6 2-484 0 0,2 2 0 0 0,70-13-1 0 0,-90 28-730 0 0,-25-1 408 0 0,-1 0 0 0 0,1 0-1 0 0,-1 0 1 0 0,1 1 0 0 0,-1-1 0 0 0,0 0-1 0 0,1 0 1 0 0,-1 1 0 0 0,0-1-1 0 0,1 0 1 0 0,-1 1 0 0 0,0-1-1 0 0,1 1 1 0 0,-1-1 0 0 0,0 0-1 0 0,0 1 1 0 0,1-1 0 0 0,-1 1-1 0 0,0-1 1 0 0,0 0 0 0 0,0 1-1 0 0,1-1 1 0 0,-1 1 0 0 0,0-1-1 0 0,0 1 1 0 0,0-1 0 0 0,0 2-1 0 0,-1 1-1148 0 0,0 1 0 0 0,0 0 0 0 0,-1 0 0 0 0,1 0 0 0 0,-1-1 0 0 0,0 1-1 0 0,0-1 1 0 0,-2 5 0 0 0,-8 13-1338 0 0,9-15 1986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51 280 0 0,'-9'3'14952'0'0,"22"-11"-8575"0"0,0 5-7472 0 0,83-17 2641 0 0,-7 2-2699 0 0,-30 13-4079 0 0,-74 16-5701 0 0,-16 16 6894 0 0,24-21 3380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10 100 376 0 0,'-1'1'609'0'0,"1"0"0"0"0,-1 0 0 0 0,0 0-1 0 0,0-1 1 0 0,0 1 0 0 0,1 0 0 0 0,-1 0 0 0 0,1 0 0 0 0,-1 0 0 0 0,0 0-1 0 0,1 0 1 0 0,0 0 0 0 0,-1 0 0 0 0,1 0 0 0 0,0 0 0 0 0,-1 1 0 0 0,1-1-1 0 0,0 2 1 0 0,20-7 9444 0 0,-3-1-12013 0 0,10-4 1699 0 0,-2-1 0 0 0,37-18 0 0 0,-36 15-2344 0 0,1 0 1 0 0,29-8-1 0 0,-37 15 265 0 0,27-5-3980 0 0,-40 11 4202 0 0,-4 0 1504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93 140 0 0,'-3'-32'4379'0'0,"3"28"-3345"0"0,-1 0 0 0 0,0 0 0 0 0,0 0-1 0 0,-1 1 1 0 0,1-1 0 0 0,-1 1 0 0 0,1-1-1 0 0,-1 1 1 0 0,0-1 0 0 0,-1 1 0 0 0,1 0-1 0 0,0 0 1 0 0,-1 0 0 0 0,0 0 0 0 0,1 0 0 0 0,-5-2-1 0 0,23 31 2525 0 0,9 39-2499 0 0,-21-54-693 0 0,4 14-198 0 0,-2 1 0 0 0,0 0 1 0 0,3 50-1 0 0,-1-12-937 0 0,-5-40 613 0 0,-5-8-4551 0 0,2-15 4531 0 0,0-1-1 0 0,0 0 0 0 0,0 0 0 0 0,-1 1 0 0 0,1-1 0 0 0,0 0 0 0 0,0 0 0 0 0,0 0 0 0 0,-2 2-1591 0 0,2-2 1591 0 0,-1 0 0 0 0,1 0 0 0 0,0 0 0 0 0,0 0 0 0 0,-1 0 0 0 0,1 1 0 0 0,0-1 0 0 0,0 0 1 0 0,-1 0-1 0 0,1 0 0 0 0,0 0 0 0 0,0 0 0 0 0,-1 0 0 0 0,1-1 0 0 0,0 1 0 0 0,0 0 1 0 0,-1 0-1 0 0,1 0 0 0 0,0 0 0 0 0,-1 0 0 0 0,-18-16-7084 0 0,-3-18 480 0 0,17 27 6033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4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64 608 0 0,'-1'-3'843'0'0,"-1"0"0"0"0,1-1 1 0 0,0 1-1 0 0,0-1 0 0 0,0 1 0 0 0,0-1 0 0 0,1 0 0 0 0,-1 1 1 0 0,1-1-1 0 0,0-4 0 0 0,1 7-528 0 0,-1 0 1 0 0,0 0 0 0 0,1 0-1 0 0,-1 0 1 0 0,1 1-1 0 0,-1-1 1 0 0,1 0-1 0 0,-1 0 1 0 0,1 1-1 0 0,-1-1 1 0 0,1 0-1 0 0,0 1 1 0 0,-1-1-1 0 0,1 0 1 0 0,0 1-1 0 0,0-1 1 0 0,-1 1 0 0 0,1-1-1 0 0,0 1 1 0 0,2-1-1 0 0,18-3 846 0 0,9 3-690 0 0,-1 1 1 0 0,0 1 0 0 0,0 1 0 0 0,0 2 0 0 0,42 11-1 0 0,-54-11-362 0 0,1 2-1 0 0,-1 0 1 0 0,0 0-1 0 0,0 2 0 0 0,-1 0 1 0 0,0 1-1 0 0,-1 1 1 0 0,0 0-1 0 0,26 23 1 0 0,-37-29-38 0 0,-1-1 1 0 0,0 1 0 0 0,0-1 0 0 0,0 1-1 0 0,0 0 1 0 0,-1 0 0 0 0,0 0 0 0 0,1 1-1 0 0,-2-1 1 0 0,1 0 0 0 0,0 1-1 0 0,-1-1 1 0 0,0 1 0 0 0,0 0 0 0 0,0-1-1 0 0,-1 1 1 0 0,1 0 0 0 0,-2 9 0 0 0,0-7 72 0 0,-1 1 1 0 0,1 0 0 0 0,-2-1 0 0 0,1 0-1 0 0,-1 1 1 0 0,-1-1 0 0 0,1 0 0 0 0,-1-1-1 0 0,0 1 1 0 0,-8 9 0 0 0,-6 5 346 0 0,-1-2 1 0 0,0 0-1 0 0,-2-1 1 0 0,0-1-1 0 0,-36 22 1 0 0,48-32-565 0 0,-1-1 1 0 0,0 0 0 0 0,-1 0-1 0 0,0-1 1 0 0,1 0 0 0 0,-2-1 0 0 0,1 0-1 0 0,0-1 1 0 0,-22 3 0 0 0,39-29-14062 0 0,14-4 5665 0 0,-15 21 5705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49 180 0 0,'-2'-3'626'0'0,"0"-1"0"0"0,-1 1 1 0 0,1-1-1 0 0,-1 1 0 0 0,0 0 0 0 0,0 0 1 0 0,0 1-1 0 0,0-1 0 0 0,0 1 0 0 0,-1-1 1 0 0,1 1-1 0 0,-1 0 0 0 0,0 0 0 0 0,1 0 0 0 0,-1 1 1 0 0,0 0-1 0 0,0-1 0 0 0,0 1 0 0 0,0 1 1 0 0,0-1-1 0 0,0 0 0 0 0,0 1 0 0 0,0 0 1 0 0,-1 0-1 0 0,-6 1 0 0 0,4 0-13 0 0,0 0-1 0 0,0 0 1 0 0,0 1 0 0 0,0 0-1 0 0,0 0 1 0 0,-9 5 0 0 0,11-5-523 0 0,0 1 1 0 0,1-1 0 0 0,0 1-1 0 0,0 0 1 0 0,-1 0 0 0 0,2 1-1 0 0,-1-1 1 0 0,-6 8 0 0 0,3 0 101 0 0,-1 1 0 0 0,2 0 0 0 0,0 0 0 0 0,0 0 0 0 0,1 1 1 0 0,0-1-1 0 0,-4 25 0 0 0,7-31-137 0 0,1 0 1 0 0,0 0-1 0 0,0 0 0 0 0,1 0 1 0 0,0 1-1 0 0,0-1 1 0 0,0 0-1 0 0,1 0 0 0 0,0 0 1 0 0,0 0-1 0 0,1 0 0 0 0,-1 0 1 0 0,1 0-1 0 0,1-1 1 0 0,-1 1-1 0 0,1-1 0 0 0,0 1 1 0 0,0-1-1 0 0,6 8 1 0 0,-6-10-45 0 0,1 0 0 0 0,0-1 1 0 0,0 1-1 0 0,0-1 0 0 0,0 0 1 0 0,0 0-1 0 0,0 0 0 0 0,0 0 1 0 0,1-1-1 0 0,-1 0 0 0 0,1 0 1 0 0,-1 0-1 0 0,1 0 0 0 0,-1-1 1 0 0,1 0-1 0 0,0 0 0 0 0,7 0 1 0 0,12-3-14 0 0,0 0 0 0 0,28-8 0 0 0,-19 4-9 0 0,-25 6 8 0 0,-1 0 1 0 0,0 0-1 0 0,1 1 1 0 0,-1 1-1 0 0,0-1 0 0 0,1 1 1 0 0,-1 0-1 0 0,0 1 1 0 0,0-1-1 0 0,8 4 0 0 0,-13-4 9 0 0,1 0 0 0 0,-1-1 0 0 0,0 1 0 0 0,0 0 0 0 0,0 1-1 0 0,0-1 1 0 0,-1 0 0 0 0,1 0 0 0 0,0 1 0 0 0,0-1 0 0 0,-1 1 0 0 0,1 0-1 0 0,-1-1 1 0 0,1 1 0 0 0,-1 0 0 0 0,0 0 0 0 0,0 0 0 0 0,0 0 0 0 0,0 0-1 0 0,0 0 1 0 0,0 0 0 0 0,0 0 0 0 0,-1 1 0 0 0,1-1 0 0 0,-1 0 0 0 0,1 0-1 0 0,-1 1 1 0 0,0-1 0 0 0,0 0 0 0 0,0 0 0 0 0,0 1 0 0 0,-1-1-1 0 0,1 0 1 0 0,-1 0 0 0 0,1 1 0 0 0,-2 2 0 0 0,-2 6 32 0 0,0-1 0 0 0,-1 0 0 0 0,0-1 1 0 0,0 1-1 0 0,-1-1 0 0 0,0 0 0 0 0,-1 0 0 0 0,0-1 0 0 0,0 1 0 0 0,-1-2 1 0 0,0 1-1 0 0,0-1 0 0 0,-1 0 0 0 0,0-1 0 0 0,0 0 0 0 0,-1-1 1 0 0,0 1-1 0 0,1-2 0 0 0,-2 1 0 0 0,1-2 0 0 0,0 1 0 0 0,-1-1 1 0 0,0-1-1 0 0,1 0 0 0 0,-19 1 0 0 0,29-3-220 0 0,-1 0 0 0 0,0 0 0 0 0,1 0 0 0 0,-1 0 0 0 0,0 1 0 0 0,1-1 0 0 0,-1 0 0 0 0,0 0 0 0 0,1-1 0 0 0,-1 1 0 0 0,0 0 0 0 0,1 0 1 0 0,-1 0-1 0 0,0 0 0 0 0,1 0 0 0 0,-1-1 0 0 0,1 1 0 0 0,-1 0 0 0 0,0-1 0 0 0,1 1 0 0 0,-1 0 0 0 0,1-1 0 0 0,-1 1 0 0 0,1-1 0 0 0,-1 1 0 0 0,1-1 0 0 0,-1 1 0 0 0,1-1 0 0 0,0 1 0 0 0,-1-1 0 0 0,1 1 0 0 0,0-1 0 0 0,-1 0 0 0 0,1 1 0 0 0,0-1 0 0 0,0 0 0 0 0,-1 1 0 0 0,1-2 1 0 0,0-1-413 0 0,1 1 0 0 0,0-1 0 0 0,0 1 0 0 0,-1 0 0 0 0,1-1 0 0 0,1 1 0 0 0,-1 0 0 0 0,0 0 0 0 0,0-1 0 0 0,4-2 0 0 0,4-6-1534 0 0,0 0-1 0 0,1 1 1 0 0,12-10-1 0 0,2 4 168 0 0,-12 8 1127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6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29 72 0 0,'3'-7'14709'0'0,"5"38"-10760"0"0,-6-27-3778 0 0,0 0 1 0 0,1 0 0 0 0,-1 0-1 0 0,1 0 1 0 0,0-1 0 0 0,0 1-1 0 0,0-1 1 0 0,6 5 0 0 0,-41-34 855 0 0,19 15-894 0 0,0 0 1 0 0,0 1-1 0 0,-17-10 1 0 0,27 19-97 0 0,-1-1-1 0 0,1 0 1 0 0,0 1 0 0 0,-1-1-1 0 0,1 1 1 0 0,-1 0 0 0 0,0 0-1 0 0,1 0 1 0 0,-1 1-1 0 0,0 0 1 0 0,0-1 0 0 0,1 1-1 0 0,-1 0 1 0 0,0 1 0 0 0,1-1-1 0 0,-1 1 1 0 0,0-1-1 0 0,1 1 1 0 0,-7 2 0 0 0,8-2-17 0 0,-1 1 0 0 0,1-1 0 0 0,-1 0 1 0 0,1 1-1 0 0,0 0 0 0 0,0-1 0 0 0,0 1 1 0 0,-1 0-1 0 0,2 0 0 0 0,-1 0 0 0 0,0 0 1 0 0,0 1-1 0 0,1-1 0 0 0,-1 0 0 0 0,1 1 1 0 0,0-1-1 0 0,-1 1 0 0 0,1-1 0 0 0,-1 4 1 0 0,1 0 1 0 0,1-1 1 0 0,-1 1-1 0 0,1-1 1 0 0,0 1-1 0 0,0 0 1 0 0,0-1-1 0 0,1 1 1 0 0,0-1-1 0 0,1 8 1 0 0,6 10 17 0 0,0 0 0 0 0,2-1 0 0 0,18 33 0 0 0,-21-42-26 0 0,0-1 3 0 0,0 0-1 0 0,1-1 1 0 0,1 1-1 0 0,0-2 1 0 0,1 1-1 0 0,0-1 1 0 0,0-1-1 0 0,1 0 1 0 0,22 14-1 0 0,-30-20-69 0 0,1 0 0 0 0,0-1 0 0 0,0 0 0 0 0,1 0 0 0 0,-1 0 0 0 0,0 0 0 0 0,1-1 0 0 0,-1 0 0 0 0,1 0 0 0 0,-1 0 0 0 0,1 0 0 0 0,0-1 0 0 0,-1 1 0 0 0,1-1 0 0 0,-1 0 0 0 0,1-1 0 0 0,0 1 0 0 0,-1-1 0 0 0,1 0 0 0 0,-1 0 0 0 0,1-1 0 0 0,-1 1 0 0 0,1-1 0 0 0,-1 0 0 0 0,0 0 0 0 0,0 0 0 0 0,0-1 0 0 0,0 1 0 0 0,0-1 0 0 0,-1 0 0 0 0,1 0 0 0 0,-1 0 0 0 0,3-4 0 0 0,-3 3-408 0 0,0 1-1 0 0,0 0 1 0 0,-1-1 0 0 0,0 0 0 0 0,0 1-1 0 0,0-1 1 0 0,0 0 0 0 0,0 0-1 0 0,1-8 1 0 0,-2 7-839 0 0,-1 0 0 0 0,1 0 0 0 0,-1 0 0 0 0,-1 0 0 0 0,1 0 0 0 0,-1 0 0 0 0,0 0 0 0 0,-1-5 0 0 0,1-9-2737 0 0,1 13 3267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23 348 0 0,'-21'-22'18521'0'0,"32"35"-17918"0"0,-1 0 0 0 0,0 1 0 0 0,-1 0-1 0 0,-1 0 1 0 0,9 20 0 0 0,-7-13-680 0 0,1-1 0 0 0,14 19 0 0 0,-20-27-705 0 0,-12-11-3519 0 0,5-2 3609 0 0,0 0 1 0 0,0 0-1 0 0,0 0 0 0 0,1 0 0 0 0,-1 0 0 0 0,1-1 0 0 0,-1 1 0 0 0,0 0 0 0 0,1-1 0 0 0,0 1 0 0 0,-1-1 0 0 0,-1-2 0 0 0,-16-40-6612 0 0,14 37 6599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51 72 0 0,'-1'-1'9355'0'0,"1"1"-9224"0"0,0 1-1 0 0,0 0 1 0 0,0 0 0 0 0,1 0 0 0 0,-1 0-1 0 0,0 0 1 0 0,1 0 0 0 0,-1-1 0 0 0,0 1-1 0 0,1 0 1 0 0,-1 0 0 0 0,1 0 0 0 0,-1-1-1 0 0,1 1 1 0 0,0 0 0 0 0,-1-1 0 0 0,1 1-1 0 0,0-1 1 0 0,0 2 0 0 0,2-1 104 0 0,1 1 0 0 0,-1-1-1 0 0,0 1 1 0 0,1-1 0 0 0,-1 0 0 0 0,1-1 0 0 0,-1 1 0 0 0,1 0 0 0 0,0-1 0 0 0,-1 0 0 0 0,7 0-1 0 0,-9 0-157 0 0,0 0 0 0 0,0 0 0 0 0,0 0-1 0 0,0 0 1 0 0,0 0 0 0 0,0-1-1 0 0,-1 1 1 0 0,1 0 0 0 0,0-1 0 0 0,0 1-1 0 0,0 0 1 0 0,0-1 0 0 0,0 1-1 0 0,0-1 1 0 0,-1 1 0 0 0,1-1-1 0 0,0 0 1 0 0,0 1 0 0 0,-1-1 0 0 0,1 0-1 0 0,0 0 1 0 0,-1 1 0 0 0,1-1-1 0 0,-1 0 1 0 0,1 0 0 0 0,-1 0 0 0 0,1 0-1 0 0,-1 1 1 0 0,0-1 0 0 0,1 0-1 0 0,-1 0 1 0 0,0 0 0 0 0,0 0-1 0 0,0 0 1 0 0,0 0 0 0 0,0 0 0 0 0,0 0-1 0 0,0 0 1 0 0,0 0 0 0 0,0 0-1 0 0,0 0 1 0 0,0 0 0 0 0,0 0-1 0 0,-1 0 1 0 0,1 0 0 0 0,-1 0 0 0 0,1 0-1 0 0,-1-1 1 0 0,0-1-12 0 0,0 1-1 0 0,-1 0 1 0 0,1-1-1 0 0,0 1 1 0 0,-1 0-1 0 0,0-1 1 0 0,1 1 0 0 0,-1 0-1 0 0,0 0 1 0 0,0 0-1 0 0,0 1 1 0 0,0-1-1 0 0,0 0 1 0 0,-1 1 0 0 0,1-1-1 0 0,0 1 1 0 0,-1 0-1 0 0,1 0 1 0 0,-1 0-1 0 0,1 0 1 0 0,-1 0-1 0 0,0 1 1 0 0,1-1 0 0 0,-1 1-1 0 0,0-1 1 0 0,0 1-1 0 0,1 0 1 0 0,-1 0-1 0 0,0 1 1 0 0,1-1 0 0 0,-1 0-1 0 0,0 1 1 0 0,-5 1-1 0 0,2 0-35 0 0,0 0 0 0 0,0 0 0 0 0,0 0 0 0 0,1 1-1 0 0,-1 0 1 0 0,0 0 0 0 0,1 0 0 0 0,0 1 0 0 0,0-1 0 0 0,0 1-1 0 0,0 1 1 0 0,0-1 0 0 0,1 1 0 0 0,-4 5 0 0 0,-11 17 175 0 0,-28 48 332 0 0,43-68-488 0 0,1 0 1 0 0,0 0 0 0 0,0 0 0 0 0,1 1 0 0 0,0-1 0 0 0,0 1-1 0 0,0 0 1 0 0,0 14 0 0 0,2-19-37 0 0,0 1 1 0 0,0 0-1 0 0,1-1 0 0 0,-1 1 1 0 0,1 0-1 0 0,0-1 0 0 0,0 1 1 0 0,0-1-1 0 0,1 1 0 0 0,-1-1 1 0 0,1 0-1 0 0,0 0 0 0 0,0 1 1 0 0,0-1-1 0 0,0 0 0 0 0,0-1 1 0 0,1 1-1 0 0,3 3 0 0 0,-1-2 5 0 0,0 0-1 0 0,1-1 1 0 0,0 1-1 0 0,0-1 1 0 0,-1-1-1 0 0,2 1 1 0 0,-1-1-1 0 0,0 0 0 0 0,11 2 1 0 0,1-1 20 0 0,1-1 0 0 0,0-1 0 0 0,0 0 0 0 0,0-2 1 0 0,0 0-1 0 0,23-4 0 0 0,8-6-138 0 0,62-21 0 0 0,-94 23-444 0 0,-17 9 432 0 0,-1 0 0 0 0,0 0-1 0 0,0 0 1 0 0,1 0 0 0 0,-1 0-1 0 0,0 0 1 0 0,1 0 0 0 0,-1 0-1 0 0,0 0 1 0 0,0-1 0 0 0,0 1-1 0 0,1 0 1 0 0,-1 0 0 0 0,0 0-1 0 0,0 0 1 0 0,0-1 0 0 0,1 1-1 0 0,-1 0 1 0 0,0 0 0 0 0,0-1-1 0 0,0 1 1 0 0,0 0 0 0 0,1 0 0 0 0,-1-1-1 0 0,0 1 1 0 0,0 0 0 0 0,0 0-1 0 0,0-1 1 0 0,0 1 0 0 0,0 0-1 0 0,0 0 1 0 0,0-1 0 0 0,0 1-1 0 0,0 0 1 0 0,0-1 0 0 0,0 1-1 0 0,0 0 1 0 0,0 0 0 0 0,0-1-1 0 0,0 1 1 0 0,0 0 0 0 0,0 0-1 0 0,-1-1 1 0 0,1 1 0 0 0,0 0-1 0 0,0 0 1 0 0,0-1 0 0 0,0 1-1 0 0,-1 0 1 0 0,1 0 0 0 0,0-1 0 0 0,-19-6-9150 0 0,-2 6 4067 0 0,16 1 4687 0 0,-1 0-373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6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11 163 660 0 0,'-6'-33'5768'0'0,"5"30"-4981"0"0,0 1 0 0 0,0-1 0 0 0,1 0-1 0 0,-1 1 1 0 0,1-1 0 0 0,0 0 0 0 0,-1 1 0 0 0,1-1 0 0 0,0 0 0 0 0,1 1-1 0 0,-1-1 1 0 0,1-3 0 0 0,0 4-608 0 0,0 0 0 0 0,0 0 0 0 0,0 0-1 0 0,0 1 1 0 0,1-1 0 0 0,-1 0 0 0 0,1 1 0 0 0,-1-1-1 0 0,1 1 1 0 0,-1-1 0 0 0,1 1 0 0 0,3-2 0 0 0,77-46 886 0 0,-76 46-1044 0 0,1 0-1 0 0,1 0 0 0 0,-1 0 0 0 0,0 1 1 0 0,0 0-1 0 0,1 1 0 0 0,-1 0 1 0 0,1 0-1 0 0,0 0 0 0 0,8 1 1 0 0,-14 0-2 0 0,-1 0 1 0 0,0 0-1 0 0,0 0 1 0 0,1 1-1 0 0,-1-1 1 0 0,0 0 0 0 0,0 0-1 0 0,0 1 1 0 0,1-1-1 0 0,-1 1 1 0 0,0-1 0 0 0,0 1-1 0 0,0 0 1 0 0,0-1-1 0 0,0 1 1 0 0,0 0 0 0 0,0 0-1 0 0,0 0 1 0 0,0 0-1 0 0,0-1 1 0 0,-1 1-1 0 0,1 1 1 0 0,0-1 0 0 0,0 0-1 0 0,-1 0 1 0 0,1 0-1 0 0,-1 0 1 0 0,1 0 0 0 0,-1 0-1 0 0,0 1 1 0 0,1-1-1 0 0,-1 0 1 0 0,0 0-1 0 0,0 1 1 0 0,0-1 0 0 0,0 0-1 0 0,0 0 1 0 0,0 1-1 0 0,0-1 1 0 0,0 0 0 0 0,0 0-1 0 0,-1 1 1 0 0,1-1-1 0 0,0 0 1 0 0,-2 2 0 0 0,-2 8 161 0 0,0-1 1 0 0,-1 1 0 0 0,0-1 0 0 0,-8 11 0 0 0,4-5 230 0 0,6-14-1134 0 0,3-10-1719 0 0,3-2-3780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8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8 317 368 0 0,'-8'-2'14351'0'0,"21"11"-9876"0"0,2-1-3723 0 0,-11-7-728 0 0,1-1 1 0 0,-1 1 0 0 0,1-1-1 0 0,-1 0 1 0 0,1 0 0 0 0,-1-1-1 0 0,1 1 1 0 0,-1-1-1 0 0,1 0 1 0 0,-1 0 0 0 0,0-1-1 0 0,1 1 1 0 0,-1-1-1 0 0,0 0 1 0 0,0 0 0 0 0,0-1-1 0 0,4-2 1 0 0,4-3 49 0 0,-2 0 1 0 0,1 0 0 0 0,-1-1-1 0 0,15-16 1 0 0,-22 20-63 0 0,0 1 0 0 0,0 0 0 0 0,0-1 0 0 0,-1 0 0 0 0,1 1 0 0 0,-1-1 0 0 0,0 0 0 0 0,-1 0 0 0 0,1-1 0 0 0,-1 1 0 0 0,0 0 1 0 0,-1 0-1 0 0,1-1 0 0 0,-1 1 0 0 0,0 0 0 0 0,0 0 0 0 0,0-1 0 0 0,-1 1 0 0 0,-2-10 0 0 0,2 12-5 0 0,0 0 1 0 0,0 0-1 0 0,-1 0 1 0 0,1 0-1 0 0,-1 0 0 0 0,1 0 1 0 0,-1 1-1 0 0,0-1 1 0 0,0 1-1 0 0,0-1 0 0 0,0 1 1 0 0,-1 0-1 0 0,1 0 1 0 0,-1 0-1 0 0,1 0 0 0 0,-1 0 1 0 0,0 0-1 0 0,1 1 1 0 0,-1-1-1 0 0,0 1 0 0 0,0 0 1 0 0,0 0-1 0 0,0 0 1 0 0,-1 0-1 0 0,1 0 0 0 0,0 1 1 0 0,0-1-1 0 0,0 1 1 0 0,0 0-1 0 0,-1 0 0 0 0,1 0 1 0 0,0 1-1 0 0,0-1 1 0 0,-4 2-1 0 0,2-1 24 0 0,0 1-1 0 0,0-1 1 0 0,1 1-1 0 0,-1 1 1 0 0,0-1-1 0 0,1 1 1 0 0,-1-1 0 0 0,1 1-1 0 0,0 1 1 0 0,0-1-1 0 0,0 0 1 0 0,1 1 0 0 0,-1 0-1 0 0,1 0 1 0 0,0 0-1 0 0,0 0 1 0 0,0 1-1 0 0,0-1 1 0 0,1 1 0 0 0,0-1-1 0 0,0 1 1 0 0,0 0-1 0 0,-2 8 1 0 0,1-3 23 0 0,1 0 0 0 0,0 0 0 0 0,0 0 0 0 0,1 0 1 0 0,1 1-1 0 0,-1-1 0 0 0,2 0 0 0 0,-1 0 0 0 0,1 0 0 0 0,1 1 0 0 0,3 13 0 0 0,-3-19-45 0 0,0 0-1 0 0,0 0 1 0 0,0 0-1 0 0,0 0 1 0 0,1 0-1 0 0,0-1 0 0 0,0 1 1 0 0,0-1-1 0 0,1 1 1 0 0,-1-1-1 0 0,1 0 1 0 0,0-1-1 0 0,0 1 0 0 0,0-1 1 0 0,1 1-1 0 0,-1-1 1 0 0,8 3-1 0 0,-6-3-17 0 0,1-1 1 0 0,0 0-1 0 0,-1 0 0 0 0,1-1 0 0 0,0 0 0 0 0,0 0 1 0 0,0-1-1 0 0,0 0 0 0 0,0 0 0 0 0,0 0 0 0 0,0-1 1 0 0,8-2-1 0 0,1-1-37 0 0,0-1 0 0 0,-1 0 0 0 0,1-1 0 0 0,-1-1 0 0 0,-1 0 0 0 0,1-1 0 0 0,-1-1 0 0 0,-1 0 0 0 0,0-1 0 0 0,0 0 0 0 0,12-13 0 0 0,-4 1 28 0 0,-3 4 1 0 0,-1-1-1 0 0,23-32 0 0 0,-36 46 26 0 0,-1 0-1 0 0,0-1 0 0 0,0 1 1 0 0,0-1-1 0 0,-1 0 1 0 0,0 0-1 0 0,0 0 0 0 0,0 0 1 0 0,-1 0-1 0 0,0 0 0 0 0,0 0 1 0 0,-1-1-1 0 0,1 1 0 0 0,-1 0 1 0 0,-2-11-1 0 0,2 13 29 0 0,-1-1 0 0 0,-1 1 0 0 0,1 0 0 0 0,0-1 0 0 0,-1 1-1 0 0,0 0 1 0 0,0 0 0 0 0,0 0 0 0 0,-1 1 0 0 0,1-1 0 0 0,-1 0 0 0 0,0 1 0 0 0,0 0 0 0 0,0-1 0 0 0,0 1-1 0 0,-1 0 1 0 0,1 1 0 0 0,-1-1 0 0 0,0 1 0 0 0,0-1 0 0 0,0 1 0 0 0,0 0 0 0 0,0 1 0 0 0,0-1 0 0 0,0 1-1 0 0,-1 0 1 0 0,1 0 0 0 0,0 0 0 0 0,-1 0 0 0 0,1 1 0 0 0,-1 0 0 0 0,1 0 0 0 0,-1 0 0 0 0,1 0 0 0 0,-1 1-1 0 0,1 0 1 0 0,0 0 0 0 0,-6 1 0 0 0,8 0-21 0 0,0 0 0 0 0,1-1 0 0 0,-1 1 0 0 0,0 0 0 0 0,0 0 0 0 0,1 0 0 0 0,-1 1 0 0 0,1-1 0 0 0,0 0 0 0 0,0 0 0 0 0,0 1 0 0 0,0-1 0 0 0,0 1 0 0 0,0-1 0 0 0,0 1 0 0 0,1-1 0 0 0,0 1 0 0 0,-1 0 0 0 0,1-1 0 0 0,0 1 0 0 0,0-1 0 0 0,0 1 0 0 0,1 0 0 0 0,0 3 0 0 0,0 6 40 0 0,1 1-1 0 0,0-1 0 0 0,6 20 1 0 0,-4-19-32 0 0,0-2-16 0 0,-1 0-1 0 0,2 0 0 0 0,-1-1 0 0 0,2 1 1 0 0,9 14-1 0 0,-13-21-34 0 0,1-1 0 0 0,0-1 0 0 0,0 1 0 0 0,0 0 1 0 0,0-1-1 0 0,0 1 0 0 0,1-1 0 0 0,-1 0 0 0 0,1 0 0 0 0,0 0 0 0 0,-1-1 1 0 0,1 1-1 0 0,0-1 0 0 0,0 0 0 0 0,0 0 0 0 0,0 0 0 0 0,0-1 0 0 0,0 1 1 0 0,0-1-1 0 0,5 0 0 0 0,2-1-235 0 0,1 1 1 0 0,-1-2-1 0 0,0 1 1 0 0,0-2-1 0 0,0 1 0 0 0,0-2 1 0 0,0 1-1 0 0,-1-1 1 0 0,1-1-1 0 0,14-8 0 0 0,-19 8-513 0 0,1 1-1 0 0,0-1 0 0 0,-1-1 0 0 0,0 1 1 0 0,-1-1-1 0 0,9-10 0 0 0,-10 11-407 0 0,-1 0-1 0 0,0-1 0 0 0,0 0 1 0 0,0 1-1 0 0,0-1 1 0 0,-1 0-1 0 0,0 0 0 0 0,2-13 1 0 0,1-9-2519 0 0,-5 22 2990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5:18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96 136 0 0,'-6'-7'1494'0'0,"-15"-12"14606"0"0,28 27-13485 0 0,13 15-1922 0 0,-2 1 1 0 0,0 1 0 0 0,-2 0 0 0 0,17 36 0 0 0,-16-31-594 0 0,-7-5-100 0 0,-9-21 4 0 0,0 0 1 0 0,1 0-1 0 0,-1 0 1 0 0,1-1-1 0 0,0 1 1 0 0,0 0-1 0 0,0-1 1 0 0,0 0-1 0 0,1 1 1 0 0,3 2 0 0 0,-10-8 60 0 0,1 1 1 0 0,-1-2-1 0 0,1 1 1 0 0,0 0-1 0 0,-1-1 1 0 0,1 0-1 0 0,0 0 1 0 0,1 1-1 0 0,-1-2 1 0 0,0 1-1 0 0,1 0 1 0 0,0 0 0 0 0,0-1-1 0 0,0 0 1 0 0,0 1-1 0 0,1-1 1 0 0,-1 0-1 0 0,1 0 1 0 0,0 0-1 0 0,0 0 1 0 0,0 0-1 0 0,0-7 1 0 0,2-8-180 0 0,0 1-1 0 0,2-1 1 0 0,0 1-1 0 0,1 0 1 0 0,7-21-1 0 0,-7 29 42 0 0,0-1 0 0 0,0 1 1 0 0,1-1-1 0 0,0 2 0 0 0,0-1 0 0 0,1 0 0 0 0,1 1 0 0 0,0 0 0 0 0,14-14 1 0 0,-18 21 83 0 0,-1 1 1 0 0,0 0 0 0 0,1 0 0 0 0,-1-1 0 0 0,1 1 0 0 0,0 1 0 0 0,-1-1 0 0 0,1 0 0 0 0,0 1 0 0 0,0-1 0 0 0,-1 1-1 0 0,1 0 1 0 0,0 0 0 0 0,0 0 0 0 0,0 0 0 0 0,-1 1 0 0 0,1-1 0 0 0,0 1 0 0 0,-1 0 0 0 0,1-1 0 0 0,0 1 0 0 0,-1 0-1 0 0,1 1 1 0 0,-1-1 0 0 0,1 0 0 0 0,3 3 0 0 0,8 6 151 0 0,1-1 0 0 0,-1 2-1 0 0,13 12 1 0 0,-18-14-89 0 0,17 15 17 0 0,-20-17-373 0 0,0 0 0 0 0,1-1 0 0 0,0 0 0 0 0,1 0 1 0 0,-1 0-1 0 0,1-1 0 0 0,16 8 0 0 0,-34-31-14865 0 0,8 15 14419 0 0,0 1 0 0 0,0 0 0 0 0,-1 0 0 0 0,1 0 0 0 0,-1 0 0 0 0,1 0 0 0 0,-1 0 0 0 0,-3-1 0 0 0,-3 1-247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1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3 130 380 0 0,'-1'-19'18216'0'0,"7"31"-18274"0"0,72 204 1990 0 0,-72-199-2073 0 0,-1 0 0 0 0,0 1 0 0 0,-1 0-1 0 0,-1 0 1 0 0,2 36 0 0 0,-36-82-1635 0 0,19 6 1807 0 0,0 0 1 0 0,2-1-1 0 0,0 0 0 0 0,1-1 1 0 0,2 0-1 0 0,0-1 0 0 0,2 1 1 0 0,1-1-1 0 0,1 0 0 0 0,-1-39 1 0 0,5 56-10 0 0,0 0 1 0 0,1 0 0 0 0,0 1 0 0 0,0-1 0 0 0,1 0-1 0 0,-1 1 1 0 0,2-1 0 0 0,-1 1 0 0 0,1 0 0 0 0,0 0-1 0 0,1 0 1 0 0,-1 1 0 0 0,1-1 0 0 0,1 1 0 0 0,7-7-1 0 0,-11 10-21 0 0,1 1-1 0 0,-1-1 1 0 0,1 1-1 0 0,0-1 0 0 0,0 1 1 0 0,0 0-1 0 0,0 0 0 0 0,1 1 1 0 0,-1-1-1 0 0,0 1 0 0 0,1-1 1 0 0,-1 1-1 0 0,1 0 1 0 0,-1 0-1 0 0,1 1 0 0 0,-1-1 1 0 0,1 1-1 0 0,0 0 0 0 0,-1 0 1 0 0,1 0-1 0 0,0 0 1 0 0,-1 0-1 0 0,1 1 0 0 0,0 0 1 0 0,-1 0-1 0 0,1 0 0 0 0,-1 0 1 0 0,1 0-1 0 0,-1 1 0 0 0,0-1 1 0 0,0 1-1 0 0,1 0 1 0 0,-1 0-1 0 0,0 0 0 0 0,4 5 1 0 0,-4-4 18 0 0,-1-1 1 0 0,1 1 0 0 0,-1 0-1 0 0,0 0 1 0 0,0-1-1 0 0,0 1 1 0 0,-1 1 0 0 0,1-1-1 0 0,-1 0 1 0 0,0 0 0 0 0,1 1-1 0 0,-1-1 1 0 0,-1 0 0 0 0,1 1-1 0 0,0-1 1 0 0,-1 1-1 0 0,0-1 1 0 0,0 1 0 0 0,0 0-1 0 0,0-1 1 0 0,-1 1 0 0 0,1-1-1 0 0,-1 1 1 0 0,0-1-1 0 0,0 0 1 0 0,0 1 0 0 0,0-1-1 0 0,-1 0 1 0 0,1 0 0 0 0,-1 0-1 0 0,-3 6 1 0 0,0-3 21 0 0,1 1 0 0 0,-1-1 0 0 0,-1 0 0 0 0,1 0-1 0 0,-1 0 1 0 0,0-1 0 0 0,0 0 0 0 0,-1 0 0 0 0,1 0 0 0 0,-1-1 0 0 0,0 0 0 0 0,-14 5 0 0 0,49-2-19471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1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21 192 0 0,'-5'-20'6699'0'0,"-8"20"-248"0"0,-1 11-2007 0 0,2 3-3848 0 0,8-6-441 0 0,0 1 0 0 0,0-1 1 0 0,0 1-1 0 0,1 0 0 0 0,1 1 1 0 0,0-1-1 0 0,0 0 1 0 0,0 1-1 0 0,1 18 0 0 0,0-21-152 0 0,1 0 0 0 0,1 0 0 0 0,-1-1-1 0 0,1 1 1 0 0,0 0 0 0 0,1 0 0 0 0,0 0 0 0 0,0-1-1 0 0,0 1 1 0 0,1-1 0 0 0,0 0 0 0 0,0 1 0 0 0,0-1-1 0 0,6 7 1 0 0,-7-11-11 0 0,-1 0 0 0 0,1-1-1 0 0,-1 1 1 0 0,1-1 0 0 0,0 0-1 0 0,-1 1 1 0 0,1-1 0 0 0,0 0-1 0 0,0 0 1 0 0,0 0 0 0 0,0 0-1 0 0,0 0 1 0 0,0-1 0 0 0,0 1-1 0 0,0-1 1 0 0,0 1 0 0 0,1-1-1 0 0,-1 0 1 0 0,0 0 0 0 0,0 0-1 0 0,0 0 1 0 0,0 0 0 0 0,1 0-1 0 0,-1 0 1 0 0,0-1 0 0 0,0 1-1 0 0,0-1 1 0 0,0 0 0 0 0,0 0-1 0 0,0 1 1 0 0,0-1 0 0 0,0 0-1 0 0,0-1 1 0 0,0 1 0 0 0,-1 0-1 0 0,1-1 1 0 0,0 1 0 0 0,-1 0-1 0 0,1-1 1 0 0,0-1 0 0 0,2-1 21 0 0,-1 0 0 0 0,0 1 0 0 0,0-1 1 0 0,0 0-1 0 0,0 0 0 0 0,-1-1 1 0 0,0 1-1 0 0,0-1 0 0 0,0 1 0 0 0,0-1 1 0 0,-1 1-1 0 0,1-1 0 0 0,-1 0 0 0 0,-1 0 1 0 0,1 0-1 0 0,-1 1 0 0 0,1-7 0 0 0,-2 5 2 0 0,0 0-1 0 0,0 0 0 0 0,0 0 1 0 0,-1 1-1 0 0,0-1 0 0 0,0 0 0 0 0,-1 1 1 0 0,1-1-1 0 0,-1 1 0 0 0,0 0 0 0 0,0 0 1 0 0,-1 0-1 0 0,0 0 0 0 0,0 1 0 0 0,0-1 1 0 0,0 1-1 0 0,-1 0 0 0 0,1 0 1 0 0,-1 1-1 0 0,0-1 0 0 0,0 1 0 0 0,-1 0 1 0 0,-7-3-1 0 0,6 3-1072 0 0,-1 1 0 0 0,0 0 0 0 0,0 0 0 0 0,1 1 1 0 0,-1 0-1 0 0,-14 0 0 0 0,49 1-10929 0 0,-20 0 11318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11 504 128 0 0,'8'3'10109'0'0,"3"11"-5076"0"0,12 27-2918 0 0,-12-21-970 0 0,-7-12-1337 0 0,-1 0 0 0 0,1 0 0 0 0,-1 1 0 0 0,-1-1 0 0 0,1 1 0 0 0,-1 0 0 0 0,-1-1 0 0 0,1 17 0 0 0,-2-25 130 0 0,0 0 0 0 0,0 0 0 0 0,0 1 0 0 0,0-1 0 0 0,0 0 0 0 0,0 0 0 0 0,0 0 0 0 0,0 0 0 0 0,0 0 0 0 0,0 0 0 0 0,0 0 0 0 0,0 0 0 0 0,0 1 0 0 0,0-1 0 0 0,0 0 1 0 0,0 0-1 0 0,0 0 0 0 0,0 0 0 0 0,0 0 0 0 0,0 0 0 0 0,0 0 0 0 0,0 0 0 0 0,0 0 0 0 0,0 1 0 0 0,0-1 0 0 0,0 0 0 0 0,-1 0 0 0 0,1 0 0 0 0,0 0 0 0 0,0 0 0 0 0,0 0 0 0 0,0 0 1 0 0,0 0-1 0 0,0 0 0 0 0,0 0 0 0 0,0 0 0 0 0,-1 0 0 0 0,1 0 0 0 0,0 0 0 0 0,0 0 0 0 0,0 0 0 0 0,0 0 0 0 0,0 0 0 0 0,0 0 0 0 0,0 0 0 0 0,0 0 0 0 0,-1 0 0 0 0,1 0 1 0 0,0 0-1 0 0,0 0 0 0 0,0 0 0 0 0,0 0 0 0 0,0 0 0 0 0,0 0 0 0 0,0 0 0 0 0,0 0 0 0 0,0 0 0 0 0,-1 0 0 0 0,1 0 0 0 0,0 0 0 0 0,0-1 0 0 0,0 1 0 0 0,0 0 0 0 0,0 0 0 0 0,0 0 1 0 0,0 0-1 0 0,-10-10-2325 0 0,-5-15 467 0 0,12 14 1658 0 0,-1 0 0 0 0,0 0 0 0 0,-9-19 0 0 0,-7-18 1064 0 0,11 31 100 0 0,3 0 1109 0 0,7 16-1988 0 0,0 0 0 0 0,0 1-1 0 0,0-1 1 0 0,0 0-1 0 0,0 1 1 0 0,0-1 0 0 0,0 1-1 0 0,0-1 1 0 0,0 1 0 0 0,0 0-1 0 0,0-1 1 0 0,0 1 0 0 0,0 0-1 0 0,0 0 1 0 0,0-1 0 0 0,0 1-1 0 0,0 0 1 0 0,0 0-1 0 0,1 0 1 0 0,-1 1 0 0 0,0-1-1 0 0,1 0 1 0 0,18 0 32 0 0,1 0-1 0 0,-1-2 1 0 0,0 0-1 0 0,0-2 1 0 0,24-7-1 0 0,-34 8 755 0 0,-1-1 1 0 0,1 0-1 0 0,-1 0 0 0 0,10-8 0 0 0,-25 7 4218 0 0,2 8-5012 0 0,6 11-1 0 0,2 5 13 0 0,-1-6-55 0 0,0 0 0 0 0,1 0 0 0 0,0 0-1 0 0,1-1 1 0 0,9 18 0 0 0,-13-27 8 0 0,1 0-1 0 0,0 0 1 0 0,0-1-1 0 0,1 1 1 0 0,-1-1 0 0 0,1 1-1 0 0,-1-1 1 0 0,1 0 0 0 0,0 0-1 0 0,0 0 1 0 0,0 0-1 0 0,0 0 1 0 0,0 0 0 0 0,0-1-1 0 0,0 0 1 0 0,1 0 0 0 0,-1 0-1 0 0,0 0 1 0 0,1 0-1 0 0,-1 0 1 0 0,1-1 0 0 0,-1 0-1 0 0,1 0 1 0 0,-1 0 0 0 0,1 0-1 0 0,5-1 1 0 0,-5-1 10 0 0,0 1 1 0 0,-1-1-1 0 0,1 0 1 0 0,0 0-1 0 0,0 0 1 0 0,-1 0 0 0 0,0 0-1 0 0,1-1 1 0 0,-1 0-1 0 0,0 0 1 0 0,0 0-1 0 0,0 0 1 0 0,-1 0-1 0 0,1 0 1 0 0,-1-1-1 0 0,0 1 1 0 0,0-1-1 0 0,0 0 1 0 0,0 0-1 0 0,0 0 1 0 0,-1 0-1 0 0,0 0 1 0 0,0 0-1 0 0,1-4 1 0 0,2-7 11 0 0,-1 1 1 0 0,-1-1-1 0 0,0 0 1 0 0,-1 0-1 0 0,-1-25 1 0 0,-4-4 23 0 0,-2 0 1 0 0,-16-62 0 0 0,16 86-19 0 0,-1 0 0 0 0,0 0 0 0 0,-2 1 0 0 0,0 0-1 0 0,-1 0 1 0 0,-1 1 0 0 0,-16-21 0 0 0,-9 7 191 0 0,34 31-181 0 0,1 0 1 0 0,-1-1-1 0 0,1 1 0 0 0,-1 0 0 0 0,0 0 0 0 0,1 0 0 0 0,-1 0 1 0 0,0 0-1 0 0,0 1 0 0 0,1-1 0 0 0,-1 0 0 0 0,0 1 0 0 0,0-1 1 0 0,0 1-1 0 0,0 0 0 0 0,0 0 0 0 0,0 0 0 0 0,0 0 0 0 0,0 0 1 0 0,0 0-1 0 0,-2 1 0 0 0,3 0-17 0 0,0 1 1 0 0,0 0-1 0 0,0 0 1 0 0,0 0-1 0 0,0 0 1 0 0,0 0-1 0 0,0-1 1 0 0,1 2-1 0 0,-1-1 1 0 0,1 0-1 0 0,0 0 1 0 0,-1 0-1 0 0,1 0 1 0 0,0 0-1 0 0,0 0 1 0 0,1 0-1 0 0,-1 0 1 0 0,0 0-1 0 0,1 3 1 0 0,9 44-43 0 0,-9-45 40 0 0,6 23-11 0 0,1 1 0 0 0,1-1-1 0 0,1-1 1 0 0,2 0 0 0 0,0 0 0 0 0,26 37 0 0 0,-30-51-187 0 0,2 0 0 0 0,-1-1 0 0 0,1 0 1 0 0,1-1-1 0 0,0 0 0 0 0,1 0 0 0 0,0-1 0 0 0,0-1 1 0 0,0 0-1 0 0,1-1 0 0 0,1 0 0 0 0,-1-1 1 0 0,1 0-1 0 0,16 3 0 0 0,-13-6-1778 0 0,-4-8-5234 0 0,-15-10 458 0 0,-9-1 5588 0 0,7 12 576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2:34:3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68 149 144 0 0,'-18'-1'2347'0'0,"15"1"-1367"0"0,-1 0 0 0 0,1 0 0 0 0,-1 0 0 0 0,1 0 1 0 0,-1 0-1 0 0,1-1 0 0 0,0 0 0 0 0,-1 0 0 0 0,1 0 0 0 0,0 0 0 0 0,-1 0 1 0 0,-4-3-1 0 0,16-5 2944 0 0,25-5-3231 0 0,-28 12-398 0 0,14-6-307 0 0,150-60 596 0 0,-55 35-4455 0 0,-108 31 763 0 0,-21 0-9408 0 0,10 2 11742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9c08939f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49c08939f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9c08939f0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49c08939f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9c08939f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49c08939f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9c08939f0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249c08939f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f514ba0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f514ba0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9630ce164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49630ce16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9630ce164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49630ce16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f514ba01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f514ba01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9630ce164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49630ce16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f514ba01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f514ba01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9630ce1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249630ce1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e57593e5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e57593e5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f514ba01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5f514ba01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e57593e56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e57593e56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e57593e56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e57593e56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e57593e56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e57593e56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e57593e56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e57593e56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57593e564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e57593e564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e57593e56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e57593e564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f514ba0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f514ba0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824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f514ba01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f514ba01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48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f514ba01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f514ba01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f514ba01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5f514ba01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68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9630ce16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249630ce16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9c08939f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49c08939f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9c08939f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49c08939f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9c08939f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249c08939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9c08939f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49c08939f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9630ce16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249630ce16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30.png"/><Relationship Id="rId42" Type="http://schemas.openxmlformats.org/officeDocument/2006/relationships/customXml" Target="../ink/ink20.xml"/><Relationship Id="rId47" Type="http://schemas.openxmlformats.org/officeDocument/2006/relationships/image" Target="../media/image43.png"/><Relationship Id="rId63" Type="http://schemas.openxmlformats.org/officeDocument/2006/relationships/image" Target="../media/image51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64.png"/><Relationship Id="rId16" Type="http://schemas.openxmlformats.org/officeDocument/2006/relationships/customXml" Target="../ink/ink7.xml"/><Relationship Id="rId107" Type="http://schemas.openxmlformats.org/officeDocument/2006/relationships/image" Target="../media/image73.png"/><Relationship Id="rId11" Type="http://schemas.openxmlformats.org/officeDocument/2006/relationships/image" Target="../media/image25.png"/><Relationship Id="rId32" Type="http://schemas.openxmlformats.org/officeDocument/2006/relationships/customXml" Target="../ink/ink15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59.png"/><Relationship Id="rId102" Type="http://schemas.openxmlformats.org/officeDocument/2006/relationships/customXml" Target="../ink/ink50.xml"/><Relationship Id="rId5" Type="http://schemas.openxmlformats.org/officeDocument/2006/relationships/image" Target="../media/image22.png"/><Relationship Id="rId90" Type="http://schemas.openxmlformats.org/officeDocument/2006/relationships/customXml" Target="../ink/ink44.xml"/><Relationship Id="rId95" Type="http://schemas.openxmlformats.org/officeDocument/2006/relationships/image" Target="../media/image67.png"/><Relationship Id="rId22" Type="http://schemas.openxmlformats.org/officeDocument/2006/relationships/customXml" Target="../ink/ink10.xml"/><Relationship Id="rId27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54.png"/><Relationship Id="rId80" Type="http://schemas.openxmlformats.org/officeDocument/2006/relationships/customXml" Target="../ink/ink39.xml"/><Relationship Id="rId85" Type="http://schemas.openxmlformats.org/officeDocument/2006/relationships/image" Target="../media/image62.png"/><Relationship Id="rId12" Type="http://schemas.openxmlformats.org/officeDocument/2006/relationships/customXml" Target="../ink/ink5.xml"/><Relationship Id="rId17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customXml" Target="../ink/ink18.xml"/><Relationship Id="rId59" Type="http://schemas.openxmlformats.org/officeDocument/2006/relationships/image" Target="../media/image49.png"/><Relationship Id="rId103" Type="http://schemas.openxmlformats.org/officeDocument/2006/relationships/image" Target="../media/image71.png"/><Relationship Id="rId20" Type="http://schemas.openxmlformats.org/officeDocument/2006/relationships/customXml" Target="../ink/ink9.xml"/><Relationship Id="rId41" Type="http://schemas.openxmlformats.org/officeDocument/2006/relationships/image" Target="../media/image40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57.png"/><Relationship Id="rId83" Type="http://schemas.openxmlformats.org/officeDocument/2006/relationships/image" Target="../media/image61.png"/><Relationship Id="rId88" Type="http://schemas.openxmlformats.org/officeDocument/2006/relationships/customXml" Target="../ink/ink43.xml"/><Relationship Id="rId91" Type="http://schemas.openxmlformats.org/officeDocument/2006/relationships/image" Target="../media/image65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44.png"/><Relationship Id="rId57" Type="http://schemas.openxmlformats.org/officeDocument/2006/relationships/image" Target="../media/image48.png"/><Relationship Id="rId106" Type="http://schemas.openxmlformats.org/officeDocument/2006/relationships/customXml" Target="../ink/ink52.xml"/><Relationship Id="rId10" Type="http://schemas.openxmlformats.org/officeDocument/2006/relationships/customXml" Target="../ink/ink4.xml"/><Relationship Id="rId31" Type="http://schemas.openxmlformats.org/officeDocument/2006/relationships/image" Target="../media/image35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52.png"/><Relationship Id="rId73" Type="http://schemas.openxmlformats.org/officeDocument/2006/relationships/image" Target="../media/image56.png"/><Relationship Id="rId78" Type="http://schemas.openxmlformats.org/officeDocument/2006/relationships/customXml" Target="../ink/ink38.xml"/><Relationship Id="rId81" Type="http://schemas.openxmlformats.org/officeDocument/2006/relationships/image" Target="../media/image60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69.png"/><Relationship Id="rId101" Type="http://schemas.openxmlformats.org/officeDocument/2006/relationships/image" Target="../media/image70.png"/><Relationship Id="rId4" Type="http://schemas.openxmlformats.org/officeDocument/2006/relationships/customXml" Target="../ink/ink1.xml"/><Relationship Id="rId9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customXml" Target="../ink/ink8.xml"/><Relationship Id="rId39" Type="http://schemas.openxmlformats.org/officeDocument/2006/relationships/image" Target="../media/image39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47.png"/><Relationship Id="rId76" Type="http://schemas.openxmlformats.org/officeDocument/2006/relationships/customXml" Target="../ink/ink37.xml"/><Relationship Id="rId97" Type="http://schemas.openxmlformats.org/officeDocument/2006/relationships/image" Target="../media/image68.png"/><Relationship Id="rId104" Type="http://schemas.openxmlformats.org/officeDocument/2006/relationships/customXml" Target="../ink/ink51.xml"/><Relationship Id="rId7" Type="http://schemas.openxmlformats.org/officeDocument/2006/relationships/image" Target="../media/image23.png"/><Relationship Id="rId71" Type="http://schemas.openxmlformats.org/officeDocument/2006/relationships/image" Target="../media/image55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34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42.png"/><Relationship Id="rId66" Type="http://schemas.openxmlformats.org/officeDocument/2006/relationships/customXml" Target="../ink/ink32.xml"/><Relationship Id="rId87" Type="http://schemas.openxmlformats.org/officeDocument/2006/relationships/image" Target="../media/image63.png"/><Relationship Id="rId61" Type="http://schemas.openxmlformats.org/officeDocument/2006/relationships/image" Target="../media/image50.png"/><Relationship Id="rId82" Type="http://schemas.openxmlformats.org/officeDocument/2006/relationships/customXml" Target="../ink/ink40.xml"/><Relationship Id="rId19" Type="http://schemas.openxmlformats.org/officeDocument/2006/relationships/image" Target="../media/image29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37.png"/><Relationship Id="rId56" Type="http://schemas.openxmlformats.org/officeDocument/2006/relationships/customXml" Target="../ink/ink27.xml"/><Relationship Id="rId77" Type="http://schemas.openxmlformats.org/officeDocument/2006/relationships/image" Target="../media/image58.png"/><Relationship Id="rId100" Type="http://schemas.openxmlformats.org/officeDocument/2006/relationships/customXml" Target="../ink/ink49.xml"/><Relationship Id="rId105" Type="http://schemas.openxmlformats.org/officeDocument/2006/relationships/image" Target="../media/image72.png"/><Relationship Id="rId8" Type="http://schemas.openxmlformats.org/officeDocument/2006/relationships/customXml" Target="../ink/ink3.xml"/><Relationship Id="rId51" Type="http://schemas.openxmlformats.org/officeDocument/2006/relationships/image" Target="../media/image45.png"/><Relationship Id="rId72" Type="http://schemas.openxmlformats.org/officeDocument/2006/relationships/customXml" Target="../ink/ink35.xml"/><Relationship Id="rId93" Type="http://schemas.openxmlformats.org/officeDocument/2006/relationships/image" Target="../media/image66.png"/><Relationship Id="rId98" Type="http://schemas.openxmlformats.org/officeDocument/2006/relationships/customXml" Target="../ink/ink48.xml"/><Relationship Id="rId3" Type="http://schemas.openxmlformats.org/officeDocument/2006/relationships/image" Target="../media/image21.jpg"/><Relationship Id="rId25" Type="http://schemas.openxmlformats.org/officeDocument/2006/relationships/image" Target="../media/image32.png"/><Relationship Id="rId46" Type="http://schemas.openxmlformats.org/officeDocument/2006/relationships/customXml" Target="../ink/ink22.xml"/><Relationship Id="rId67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Controlling the Neopixel LED Light Strip with Temperature/Humidity Data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357425" y="3245600"/>
            <a:ext cx="8520600" cy="1068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690" b="1"/>
              <a:t>GO BACK TO YOUR GREENHOUSE PROJECT CODE!</a:t>
            </a:r>
            <a:endParaRPr sz="269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81125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 (cont.): Finishing the “ControlNeopixel” Function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0900" y="943650"/>
            <a:ext cx="6538200" cy="368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397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2000" b="1"/>
              <a:t>From                            , find this “If…else..” block and put it inside the “ControlNeopixel” function</a:t>
            </a:r>
            <a:br>
              <a:rPr lang="en" sz="2000" b="1"/>
            </a:br>
            <a:endParaRPr sz="2000" b="1"/>
          </a:p>
          <a:p>
            <a:pPr marL="177800" lvl="0" indent="-1397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2000" b="1"/>
              <a:t> Again, from                              , find the comparison block. </a:t>
            </a:r>
            <a:br>
              <a:rPr lang="en" sz="2000" b="1"/>
            </a:br>
            <a:endParaRPr sz="2000" b="1"/>
          </a:p>
          <a:p>
            <a:pPr marL="177800" lvl="0" indent="-1397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2000" b="1"/>
              <a:t> Move this block and place onto the “True” of the “if…else…” block</a:t>
            </a:r>
            <a:endParaRPr sz="2000" b="1">
              <a:solidFill>
                <a:srgbClr val="38761D"/>
              </a:solidFill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875" y="860706"/>
            <a:ext cx="16764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6800" y="477741"/>
            <a:ext cx="1676400" cy="157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550" y="2049356"/>
            <a:ext cx="16764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6800" y="2183497"/>
            <a:ext cx="2067200" cy="53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683" y="2870124"/>
            <a:ext cx="2402917" cy="22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4570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 (cont.): Finishing the “ControlNeopixel” Function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133650" y="1011400"/>
            <a:ext cx="8710800" cy="1115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58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2600" b="1" dirty="0">
                <a:solidFill>
                  <a:schemeClr val="dk1"/>
                </a:solidFill>
              </a:rPr>
              <a:t>From                           , find “airtemp” and “high airtemp” variables and put it inside the comparison block     </a:t>
            </a:r>
            <a:r>
              <a:rPr lang="en" sz="2300" b="1" dirty="0">
                <a:solidFill>
                  <a:schemeClr val="dk1"/>
                </a:solidFill>
              </a:rPr>
              <a:t>  </a:t>
            </a:r>
            <a:endParaRPr sz="2300" b="1" dirty="0">
              <a:solidFill>
                <a:schemeClr val="dk1"/>
              </a:solidFill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225" y="1087150"/>
            <a:ext cx="18825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401" y="1981475"/>
            <a:ext cx="319960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4000" y="1981476"/>
            <a:ext cx="4030451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 (cont.): Finishing the “ControlNeopixel” Function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134550" y="1268050"/>
            <a:ext cx="4659300" cy="345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308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26"/>
              <a:buChar char="•"/>
            </a:pPr>
            <a:r>
              <a:rPr lang="en" sz="2525" dirty="0">
                <a:solidFill>
                  <a:schemeClr val="dk1"/>
                </a:solidFill>
              </a:rPr>
              <a:t>Remember, the logic is, </a:t>
            </a:r>
            <a:r>
              <a:rPr lang="en" sz="2525" b="1" dirty="0">
                <a:solidFill>
                  <a:schemeClr val="dk1"/>
                </a:solidFill>
              </a:rPr>
              <a:t>if airtemp is “greater” than high airtemp, neopixel strip will show “Red”</a:t>
            </a:r>
            <a:r>
              <a:rPr lang="en" sz="2525" dirty="0">
                <a:solidFill>
                  <a:schemeClr val="dk1"/>
                </a:solidFill>
              </a:rPr>
              <a:t>.</a:t>
            </a:r>
            <a:endParaRPr sz="2525" dirty="0">
              <a:solidFill>
                <a:schemeClr val="dk1"/>
              </a:solidFill>
            </a:endParaRPr>
          </a:p>
          <a:p>
            <a:pPr marL="177800" lvl="0" indent="-152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2525" dirty="0">
                <a:solidFill>
                  <a:schemeClr val="dk1"/>
                </a:solidFill>
              </a:rPr>
              <a:t>Change the comparison sign to “&gt;”</a:t>
            </a:r>
            <a:endParaRPr sz="2200" dirty="0"/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500" y="1268052"/>
            <a:ext cx="4303449" cy="2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51250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 (cont.): Finishing the “ControlNeopixel” function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-87312" y="1268050"/>
            <a:ext cx="4659300" cy="3263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5782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200" b="1" dirty="0">
                <a:solidFill>
                  <a:schemeClr val="dk1"/>
                </a:solidFill>
              </a:rPr>
              <a:t>Then from                           , put “strip show color red” under if statement: </a:t>
            </a:r>
            <a:endParaRPr sz="2200" b="1" dirty="0">
              <a:solidFill>
                <a:schemeClr val="dk1"/>
              </a:solidFill>
            </a:endParaRPr>
          </a:p>
          <a:p>
            <a:pPr marL="457200" lvl="0" indent="-3519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 b="1" dirty="0">
                <a:solidFill>
                  <a:schemeClr val="dk1"/>
                </a:solidFill>
              </a:rPr>
              <a:t>Remember, our logic is, otherwise (when airtemp is not “greater” than high airtemp), neopixel strip will show “Green”.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519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 b="1" dirty="0">
                <a:solidFill>
                  <a:schemeClr val="dk1"/>
                </a:solidFill>
              </a:rPr>
              <a:t>Then from                           , put “strip show color red” under else.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519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 b="1" dirty="0">
                <a:solidFill>
                  <a:schemeClr val="dk1"/>
                </a:solidFill>
              </a:rPr>
              <a:t>Change “red” to “green”</a:t>
            </a:r>
            <a:endParaRPr sz="2100" b="1" dirty="0">
              <a:solidFill>
                <a:schemeClr val="dk1"/>
              </a:solidFill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638" y="3495400"/>
            <a:ext cx="15716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34050"/>
            <a:ext cx="4572000" cy="33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700" y="1268050"/>
            <a:ext cx="15716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5–Before you download, what MUST happen with your Function “ControlNeopixel”?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628650" y="28070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5:  Make sure all functions are called!</a:t>
            </a: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103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Double check to make sure that all of your functions are in your forever loop!  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Now download and test your program!!!</a:t>
            </a:r>
            <a:endParaRPr/>
          </a:p>
        </p:txBody>
      </p:sp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1562652"/>
            <a:ext cx="280035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211B27-BB11-B170-2A33-0C7F15FA9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19" y="3231463"/>
            <a:ext cx="3895809" cy="6665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211455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6:  Wire up your circuit</a:t>
            </a:r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211450" y="1369225"/>
            <a:ext cx="328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300" b="1" dirty="0">
                <a:solidFill>
                  <a:schemeClr val="dk1"/>
                </a:solidFill>
              </a:rPr>
              <a:t>LED strip on </a:t>
            </a:r>
            <a:r>
              <a:rPr lang="en" sz="3200" b="1" dirty="0">
                <a:solidFill>
                  <a:schemeClr val="dk1"/>
                </a:solidFill>
              </a:rPr>
              <a:t>P0</a:t>
            </a:r>
            <a:endParaRPr sz="3200" b="1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300" b="1" dirty="0">
                <a:solidFill>
                  <a:schemeClr val="dk1"/>
                </a:solidFill>
              </a:rPr>
              <a:t>I2C Hub goes on </a:t>
            </a:r>
            <a:r>
              <a:rPr lang="en" sz="3200" b="1" dirty="0">
                <a:solidFill>
                  <a:schemeClr val="dk1"/>
                </a:solidFill>
              </a:rPr>
              <a:t>I2C</a:t>
            </a:r>
            <a:r>
              <a:rPr lang="en" sz="2300" b="1" dirty="0">
                <a:solidFill>
                  <a:schemeClr val="dk1"/>
                </a:solidFill>
              </a:rPr>
              <a:t> Port (by the </a:t>
            </a:r>
            <a:r>
              <a:rPr lang="en" sz="2300" b="1" dirty="0">
                <a:solidFill>
                  <a:srgbClr val="00B050"/>
                </a:solidFill>
              </a:rPr>
              <a:t>Green</a:t>
            </a:r>
            <a:r>
              <a:rPr lang="en" sz="2300" b="1" dirty="0">
                <a:solidFill>
                  <a:schemeClr val="dk1"/>
                </a:solidFill>
              </a:rPr>
              <a:t> block)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 b="1" dirty="0">
                <a:solidFill>
                  <a:schemeClr val="dk1"/>
                </a:solidFill>
              </a:rPr>
              <a:t>Power into Power (see next slide!)</a:t>
            </a:r>
            <a:endParaRPr sz="2300" b="1" dirty="0">
              <a:solidFill>
                <a:schemeClr val="dk1"/>
              </a:solidFill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 rotWithShape="1">
          <a:blip r:embed="rId3">
            <a:alphaModFix/>
          </a:blip>
          <a:srcRect l="20710" t="1448"/>
          <a:stretch/>
        </p:blipFill>
        <p:spPr>
          <a:xfrm>
            <a:off x="4345676" y="770925"/>
            <a:ext cx="4428000" cy="4127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8"/>
          <p:cNvCxnSpPr>
            <a:cxnSpLocks/>
          </p:cNvCxnSpPr>
          <p:nvPr/>
        </p:nvCxnSpPr>
        <p:spPr>
          <a:xfrm>
            <a:off x="5271655" y="994200"/>
            <a:ext cx="2549195" cy="96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0EE261-DB8D-B110-1222-34B0B219246B}"/>
              </a:ext>
            </a:extLst>
          </p:cNvPr>
          <p:cNvGrpSpPr/>
          <p:nvPr/>
        </p:nvGrpSpPr>
        <p:grpSpPr>
          <a:xfrm>
            <a:off x="4414625" y="868735"/>
            <a:ext cx="727920" cy="374040"/>
            <a:chOff x="4414625" y="868735"/>
            <a:chExt cx="72792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E25E07-25D2-A7E6-D49B-E427CB0ED366}"/>
                    </a:ext>
                  </a:extLst>
                </p14:cNvPr>
                <p14:cNvContentPartPr/>
                <p14:nvPr/>
              </p14:nvContentPartPr>
              <p14:xfrm>
                <a:off x="4414625" y="868735"/>
                <a:ext cx="91800" cy="14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E25E07-25D2-A7E6-D49B-E427CB0ED3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05625" y="860095"/>
                  <a:ext cx="10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CD9086-C8A2-C122-BAF9-B40A5466821F}"/>
                    </a:ext>
                  </a:extLst>
                </p14:cNvPr>
                <p14:cNvContentPartPr/>
                <p14:nvPr/>
              </p14:nvContentPartPr>
              <p14:xfrm>
                <a:off x="4442345" y="878455"/>
                <a:ext cx="23400" cy="140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CD9086-C8A2-C122-BAF9-B40A546682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3345" y="869815"/>
                  <a:ext cx="41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E10EF6-3ACF-AAF4-4954-244B9C18BA5E}"/>
                    </a:ext>
                  </a:extLst>
                </p14:cNvPr>
                <p14:cNvContentPartPr/>
                <p14:nvPr/>
              </p14:nvContentPartPr>
              <p14:xfrm>
                <a:off x="4430105" y="1011655"/>
                <a:ext cx="63360" cy="20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E10EF6-3ACF-AAF4-4954-244B9C18BA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21105" y="1002655"/>
                  <a:ext cx="81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05AB22-8BF3-AC5F-2184-28F8F86FA9C3}"/>
                    </a:ext>
                  </a:extLst>
                </p14:cNvPr>
                <p14:cNvContentPartPr/>
                <p14:nvPr/>
              </p14:nvContentPartPr>
              <p14:xfrm>
                <a:off x="4552865" y="882055"/>
                <a:ext cx="88920" cy="127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05AB22-8BF3-AC5F-2184-28F8F86FA9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44225" y="873055"/>
                  <a:ext cx="106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CC288C-36B7-1F9C-2CC4-F2F8F3D35F01}"/>
                    </a:ext>
                  </a:extLst>
                </p14:cNvPr>
                <p14:cNvContentPartPr/>
                <p14:nvPr/>
              </p14:nvContentPartPr>
              <p14:xfrm>
                <a:off x="4703345" y="869095"/>
                <a:ext cx="158400" cy="124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CC288C-36B7-1F9C-2CC4-F2F8F3D35F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94345" y="860095"/>
                  <a:ext cx="17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C27AD1-AD19-9269-6B8D-C46F67364A3F}"/>
                    </a:ext>
                  </a:extLst>
                </p14:cNvPr>
                <p14:cNvContentPartPr/>
                <p14:nvPr/>
              </p14:nvContentPartPr>
              <p14:xfrm>
                <a:off x="4699745" y="1069255"/>
                <a:ext cx="75960" cy="173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C27AD1-AD19-9269-6B8D-C46F67364A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90745" y="1060615"/>
                  <a:ext cx="93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9BD927-0D08-C832-0FB0-7116C8503FD1}"/>
                    </a:ext>
                  </a:extLst>
                </p14:cNvPr>
                <p14:cNvContentPartPr/>
                <p14:nvPr/>
              </p14:nvContentPartPr>
              <p14:xfrm>
                <a:off x="4838705" y="1110295"/>
                <a:ext cx="55800" cy="93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9BD927-0D08-C832-0FB0-7116C8503F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9705" y="1101655"/>
                  <a:ext cx="73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6E319E-B178-D061-E14A-DEF3BAC32EDE}"/>
                    </a:ext>
                  </a:extLst>
                </p14:cNvPr>
                <p14:cNvContentPartPr/>
                <p14:nvPr/>
              </p14:nvContentPartPr>
              <p14:xfrm>
                <a:off x="4929065" y="916255"/>
                <a:ext cx="196200" cy="244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6E319E-B178-D061-E14A-DEF3BAC32E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20065" y="907615"/>
                  <a:ext cx="213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0AF7E0-E592-ED56-FCDB-46CBCADE54C1}"/>
                    </a:ext>
                  </a:extLst>
                </p14:cNvPr>
                <p14:cNvContentPartPr/>
                <p14:nvPr/>
              </p14:nvContentPartPr>
              <p14:xfrm>
                <a:off x="5014745" y="985735"/>
                <a:ext cx="127800" cy="54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0AF7E0-E592-ED56-FCDB-46CBCADE54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06105" y="976735"/>
                  <a:ext cx="1454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4B25E2-1A37-B87F-8ACD-B58A89FB323A}"/>
              </a:ext>
            </a:extLst>
          </p:cNvPr>
          <p:cNvGrpSpPr/>
          <p:nvPr/>
        </p:nvGrpSpPr>
        <p:grpSpPr>
          <a:xfrm>
            <a:off x="5988905" y="1323055"/>
            <a:ext cx="334440" cy="397440"/>
            <a:chOff x="5988905" y="1323055"/>
            <a:chExt cx="33444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4E08B3-47A3-7EAD-4A28-43012CC6E52D}"/>
                    </a:ext>
                  </a:extLst>
                </p14:cNvPr>
                <p14:cNvContentPartPr/>
                <p14:nvPr/>
              </p14:nvContentPartPr>
              <p14:xfrm>
                <a:off x="5988905" y="1323055"/>
                <a:ext cx="74160" cy="274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4E08B3-47A3-7EAD-4A28-43012CC6E5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79905" y="1314415"/>
                  <a:ext cx="91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062AB9-13A2-0AC6-411D-D25DFE90C8E2}"/>
                    </a:ext>
                  </a:extLst>
                </p14:cNvPr>
                <p14:cNvContentPartPr/>
                <p14:nvPr/>
              </p14:nvContentPartPr>
              <p14:xfrm>
                <a:off x="6136145" y="1372015"/>
                <a:ext cx="105120" cy="159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062AB9-13A2-0AC6-411D-D25DFE90C8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27145" y="1363375"/>
                  <a:ext cx="122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BF3A3C-3074-EFD8-2DEC-EB99D501AA65}"/>
                    </a:ext>
                  </a:extLst>
                </p14:cNvPr>
                <p14:cNvContentPartPr/>
                <p14:nvPr/>
              </p14:nvContentPartPr>
              <p14:xfrm>
                <a:off x="6181505" y="1593055"/>
                <a:ext cx="93240" cy="101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BF3A3C-3074-EFD8-2DEC-EB99D501AA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2865" y="1584055"/>
                  <a:ext cx="110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816493-936E-D225-C460-4FEE1C4E13C3}"/>
                    </a:ext>
                  </a:extLst>
                </p14:cNvPr>
                <p14:cNvContentPartPr/>
                <p14:nvPr/>
              </p14:nvContentPartPr>
              <p14:xfrm>
                <a:off x="6188345" y="1612495"/>
                <a:ext cx="135000" cy="10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816493-936E-D225-C460-4FEE1C4E13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79705" y="1603495"/>
                  <a:ext cx="1526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86BD6F-1925-1F28-AB08-1EE33E59F9CE}"/>
              </a:ext>
            </a:extLst>
          </p:cNvPr>
          <p:cNvGrpSpPr/>
          <p:nvPr/>
        </p:nvGrpSpPr>
        <p:grpSpPr>
          <a:xfrm>
            <a:off x="5816825" y="2651455"/>
            <a:ext cx="1329120" cy="834840"/>
            <a:chOff x="5816825" y="2651455"/>
            <a:chExt cx="1329120" cy="83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8B9D102-C0C4-EC05-B3EF-0BFB9B934E96}"/>
                    </a:ext>
                  </a:extLst>
                </p14:cNvPr>
                <p14:cNvContentPartPr/>
                <p14:nvPr/>
              </p14:nvContentPartPr>
              <p14:xfrm>
                <a:off x="5816825" y="2651455"/>
                <a:ext cx="738720" cy="596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8B9D102-C0C4-EC05-B3EF-0BFB9B934E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7825" y="2642455"/>
                  <a:ext cx="75636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A75290-3A53-1983-A26E-2C12EA970D06}"/>
                    </a:ext>
                  </a:extLst>
                </p14:cNvPr>
                <p14:cNvContentPartPr/>
                <p14:nvPr/>
              </p14:nvContentPartPr>
              <p14:xfrm>
                <a:off x="6368345" y="3049615"/>
                <a:ext cx="106560" cy="147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A75290-3A53-1983-A26E-2C12EA970D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59345" y="3040975"/>
                  <a:ext cx="124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409039-F284-7B02-84FB-AF0A5DCC2BB7}"/>
                    </a:ext>
                  </a:extLst>
                </p14:cNvPr>
                <p14:cNvContentPartPr/>
                <p14:nvPr/>
              </p14:nvContentPartPr>
              <p14:xfrm>
                <a:off x="6353945" y="3116215"/>
                <a:ext cx="129960" cy="46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409039-F284-7B02-84FB-AF0A5DCC2B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44945" y="3107215"/>
                  <a:ext cx="14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FD29DD-AFCC-E139-3433-45C553A14D56}"/>
                    </a:ext>
                  </a:extLst>
                </p14:cNvPr>
                <p14:cNvContentPartPr/>
                <p14:nvPr/>
              </p14:nvContentPartPr>
              <p14:xfrm>
                <a:off x="6500825" y="3064015"/>
                <a:ext cx="22320" cy="10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FD29DD-AFCC-E139-3433-45C553A14D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92185" y="3055015"/>
                  <a:ext cx="39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C90D0E-7744-3A66-1C79-21CE013812E2}"/>
                    </a:ext>
                  </a:extLst>
                </p14:cNvPr>
                <p14:cNvContentPartPr/>
                <p14:nvPr/>
              </p14:nvContentPartPr>
              <p14:xfrm>
                <a:off x="6520265" y="3063655"/>
                <a:ext cx="91080" cy="92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C90D0E-7744-3A66-1C79-21CE013812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11265" y="3055015"/>
                  <a:ext cx="108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6CE166-9C20-15EA-DFD7-B71AFC843026}"/>
                    </a:ext>
                  </a:extLst>
                </p14:cNvPr>
                <p14:cNvContentPartPr/>
                <p14:nvPr/>
              </p14:nvContentPartPr>
              <p14:xfrm>
                <a:off x="6612785" y="3048535"/>
                <a:ext cx="122400" cy="23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6CE166-9C20-15EA-DFD7-B71AFC8430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03785" y="3039535"/>
                  <a:ext cx="140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D649A-A25D-E433-C085-F88CF2BF8084}"/>
                    </a:ext>
                  </a:extLst>
                </p14:cNvPr>
                <p14:cNvContentPartPr/>
                <p14:nvPr/>
              </p14:nvContentPartPr>
              <p14:xfrm>
                <a:off x="6693065" y="3056815"/>
                <a:ext cx="11880" cy="91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D649A-A25D-E433-C085-F88CF2BF80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84065" y="3047815"/>
                  <a:ext cx="2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E21E31-140B-F337-96B0-05B0E7814ED1}"/>
                    </a:ext>
                  </a:extLst>
                </p14:cNvPr>
                <p14:cNvContentPartPr/>
                <p14:nvPr/>
              </p14:nvContentPartPr>
              <p14:xfrm>
                <a:off x="6769745" y="3027655"/>
                <a:ext cx="205560" cy="148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E21E31-140B-F337-96B0-05B0E7814E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60745" y="3018655"/>
                  <a:ext cx="223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1AE48C-61E6-EA37-E7A9-9B5F19AA9435}"/>
                    </a:ext>
                  </a:extLst>
                </p14:cNvPr>
                <p14:cNvContentPartPr/>
                <p14:nvPr/>
              </p14:nvContentPartPr>
              <p14:xfrm>
                <a:off x="6947585" y="3030895"/>
                <a:ext cx="139320" cy="83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1AE48C-61E6-EA37-E7A9-9B5F19AA94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38945" y="3022255"/>
                  <a:ext cx="156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4F8430-96D1-DEB0-C81B-38237F5B1854}"/>
                    </a:ext>
                  </a:extLst>
                </p14:cNvPr>
                <p14:cNvContentPartPr/>
                <p14:nvPr/>
              </p14:nvContentPartPr>
              <p14:xfrm>
                <a:off x="6320825" y="3317095"/>
                <a:ext cx="138600" cy="169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F4F8430-96D1-DEB0-C81B-38237F5B18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11825" y="3308455"/>
                  <a:ext cx="15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3278B9-EA3A-04DF-1152-D7EB7545F018}"/>
                    </a:ext>
                  </a:extLst>
                </p14:cNvPr>
                <p14:cNvContentPartPr/>
                <p14:nvPr/>
              </p14:nvContentPartPr>
              <p14:xfrm>
                <a:off x="6485345" y="3331855"/>
                <a:ext cx="126000" cy="106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3278B9-EA3A-04DF-1152-D7EB7545F0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76345" y="3323215"/>
                  <a:ext cx="143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1A8844-1867-528C-F8AE-A9472D46944C}"/>
                    </a:ext>
                  </a:extLst>
                </p14:cNvPr>
                <p14:cNvContentPartPr/>
                <p14:nvPr/>
              </p14:nvContentPartPr>
              <p14:xfrm>
                <a:off x="6629705" y="3318895"/>
                <a:ext cx="111600" cy="94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1A8844-1867-528C-F8AE-A9472D4694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0705" y="3309895"/>
                  <a:ext cx="129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2F4072-06E8-AD46-89DB-56BF96F48336}"/>
                    </a:ext>
                  </a:extLst>
                </p14:cNvPr>
                <p14:cNvContentPartPr/>
                <p14:nvPr/>
              </p14:nvContentPartPr>
              <p14:xfrm>
                <a:off x="6784865" y="3287575"/>
                <a:ext cx="87840" cy="104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2F4072-06E8-AD46-89DB-56BF96F483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76225" y="3278935"/>
                  <a:ext cx="105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F70924-8927-7558-9FE2-AA6E0638D4C8}"/>
                    </a:ext>
                  </a:extLst>
                </p14:cNvPr>
                <p14:cNvContentPartPr/>
                <p14:nvPr/>
              </p14:nvContentPartPr>
              <p14:xfrm>
                <a:off x="6915185" y="3272455"/>
                <a:ext cx="82080" cy="97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F70924-8927-7558-9FE2-AA6E0638D4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06185" y="3263455"/>
                  <a:ext cx="9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F26C7F-5CEB-D37E-9AB7-0B503B5ED682}"/>
                    </a:ext>
                  </a:extLst>
                </p14:cNvPr>
                <p14:cNvContentPartPr/>
                <p14:nvPr/>
              </p14:nvContentPartPr>
              <p14:xfrm>
                <a:off x="7064225" y="3237535"/>
                <a:ext cx="81720" cy="108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F26C7F-5CEB-D37E-9AB7-0B503B5ED6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55585" y="3228535"/>
                  <a:ext cx="9936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FE358B9-1D89-C749-8E0C-7D08EBA5D987}"/>
                  </a:ext>
                </a:extLst>
              </p14:cNvPr>
              <p14:cNvContentPartPr/>
              <p14:nvPr/>
            </p14:nvContentPartPr>
            <p14:xfrm>
              <a:off x="7789625" y="2389375"/>
              <a:ext cx="266400" cy="289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FE358B9-1D89-C749-8E0C-7D08EBA5D98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80985" y="2380375"/>
                <a:ext cx="28404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31C7C1F-F8C7-A4C9-1BF1-905C6612A90E}"/>
              </a:ext>
            </a:extLst>
          </p:cNvPr>
          <p:cNvGrpSpPr/>
          <p:nvPr/>
        </p:nvGrpSpPr>
        <p:grpSpPr>
          <a:xfrm>
            <a:off x="7962425" y="2781055"/>
            <a:ext cx="652680" cy="483480"/>
            <a:chOff x="7962425" y="2781055"/>
            <a:chExt cx="65268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765622-1A47-D157-9290-5338C9E22559}"/>
                    </a:ext>
                  </a:extLst>
                </p14:cNvPr>
                <p14:cNvContentPartPr/>
                <p14:nvPr/>
              </p14:nvContentPartPr>
              <p14:xfrm>
                <a:off x="7962425" y="2805535"/>
                <a:ext cx="132480" cy="159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765622-1A47-D157-9290-5338C9E225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53785" y="2796895"/>
                  <a:ext cx="150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421318-51CE-0A1C-B7AA-C7D79EF24266}"/>
                    </a:ext>
                  </a:extLst>
                </p14:cNvPr>
                <p14:cNvContentPartPr/>
                <p14:nvPr/>
              </p14:nvContentPartPr>
              <p14:xfrm>
                <a:off x="8008145" y="2955295"/>
                <a:ext cx="106560" cy="27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421318-51CE-0A1C-B7AA-C7D79EF242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99505" y="2946655"/>
                  <a:ext cx="124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21BAE2-B3A7-C5E0-CE5D-104583BBF8EA}"/>
                    </a:ext>
                  </a:extLst>
                </p14:cNvPr>
                <p14:cNvContentPartPr/>
                <p14:nvPr/>
              </p14:nvContentPartPr>
              <p14:xfrm>
                <a:off x="8185625" y="2810935"/>
                <a:ext cx="160560" cy="146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21BAE2-B3A7-C5E0-CE5D-104583BBF8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76985" y="2801935"/>
                  <a:ext cx="178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75EFFA-3901-83A9-C939-2C85FA1AD38E}"/>
                    </a:ext>
                  </a:extLst>
                </p14:cNvPr>
                <p14:cNvContentPartPr/>
                <p14:nvPr/>
              </p14:nvContentPartPr>
              <p14:xfrm>
                <a:off x="8356265" y="2781055"/>
                <a:ext cx="131040" cy="165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75EFFA-3901-83A9-C939-2C85FA1AD3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47625" y="2772415"/>
                  <a:ext cx="148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71A0DD-224F-AD50-7A53-3476537DABFE}"/>
                    </a:ext>
                  </a:extLst>
                </p14:cNvPr>
                <p14:cNvContentPartPr/>
                <p14:nvPr/>
              </p14:nvContentPartPr>
              <p14:xfrm>
                <a:off x="8104985" y="3097135"/>
                <a:ext cx="26640" cy="167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71A0DD-224F-AD50-7A53-3476537DAB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96345" y="3088495"/>
                  <a:ext cx="4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D995E8-9FCE-B48D-01C5-5B7D33A1D357}"/>
                    </a:ext>
                  </a:extLst>
                </p14:cNvPr>
                <p14:cNvContentPartPr/>
                <p14:nvPr/>
              </p14:nvContentPartPr>
              <p14:xfrm>
                <a:off x="8115065" y="3088855"/>
                <a:ext cx="123120" cy="138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D995E8-9FCE-B48D-01C5-5B7D33A1D3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06065" y="3080215"/>
                  <a:ext cx="140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BD2ED8-A1D6-8991-779A-A5992311736B}"/>
                    </a:ext>
                  </a:extLst>
                </p14:cNvPr>
                <p14:cNvContentPartPr/>
                <p14:nvPr/>
              </p14:nvContentPartPr>
              <p14:xfrm>
                <a:off x="8296865" y="3122335"/>
                <a:ext cx="151200" cy="98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BD2ED8-A1D6-8991-779A-A599231173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88225" y="3113335"/>
                  <a:ext cx="168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EF7256-5ECF-5346-33BF-F0D27537DF6F}"/>
                    </a:ext>
                  </a:extLst>
                </p14:cNvPr>
                <p14:cNvContentPartPr/>
                <p14:nvPr/>
              </p14:nvContentPartPr>
              <p14:xfrm>
                <a:off x="8483345" y="3041335"/>
                <a:ext cx="131760" cy="186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EF7256-5ECF-5346-33BF-F0D27537DF6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74705" y="3032695"/>
                  <a:ext cx="1494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7DD3A63-4B94-B218-154B-B7564727972C}"/>
              </a:ext>
            </a:extLst>
          </p:cNvPr>
          <p:cNvGrpSpPr/>
          <p:nvPr/>
        </p:nvGrpSpPr>
        <p:grpSpPr>
          <a:xfrm>
            <a:off x="4968665" y="3889495"/>
            <a:ext cx="1195560" cy="619200"/>
            <a:chOff x="4968665" y="3889495"/>
            <a:chExt cx="1195560" cy="6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AC8AC6-1A05-EED0-AAF4-530CC9FCD2DC}"/>
                    </a:ext>
                  </a:extLst>
                </p14:cNvPr>
                <p14:cNvContentPartPr/>
                <p14:nvPr/>
              </p14:nvContentPartPr>
              <p14:xfrm>
                <a:off x="4968665" y="3889495"/>
                <a:ext cx="234360" cy="498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AC8AC6-1A05-EED0-AAF4-530CC9FCD2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59665" y="3880855"/>
                  <a:ext cx="2520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33C5DF-8BC8-9F3E-AEDD-938FD95C8E9B}"/>
                    </a:ext>
                  </a:extLst>
                </p14:cNvPr>
                <p14:cNvContentPartPr/>
                <p14:nvPr/>
              </p14:nvContentPartPr>
              <p14:xfrm>
                <a:off x="5214185" y="4053295"/>
                <a:ext cx="132840" cy="169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33C5DF-8BC8-9F3E-AEDD-938FD95C8E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05545" y="4044655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AB6F9B-5364-050B-DD3F-801D20C26257}"/>
                    </a:ext>
                  </a:extLst>
                </p14:cNvPr>
                <p14:cNvContentPartPr/>
                <p14:nvPr/>
              </p14:nvContentPartPr>
              <p14:xfrm>
                <a:off x="5356025" y="4038535"/>
                <a:ext cx="145800" cy="151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AB6F9B-5364-050B-DD3F-801D20C262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47385" y="4029895"/>
                  <a:ext cx="16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379FC3-66DE-AC7F-8425-910EC5FEA692}"/>
                    </a:ext>
                  </a:extLst>
                </p14:cNvPr>
                <p14:cNvContentPartPr/>
                <p14:nvPr/>
              </p14:nvContentPartPr>
              <p14:xfrm>
                <a:off x="5508665" y="4032775"/>
                <a:ext cx="19080" cy="137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379FC3-66DE-AC7F-8425-910EC5FEA6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00025" y="4023775"/>
                  <a:ext cx="36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9E047D-20E1-B9A9-A1AC-D238F8825E54}"/>
                    </a:ext>
                  </a:extLst>
                </p14:cNvPr>
                <p14:cNvContentPartPr/>
                <p14:nvPr/>
              </p14:nvContentPartPr>
              <p14:xfrm>
                <a:off x="5460065" y="4005055"/>
                <a:ext cx="129600" cy="49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9E047D-20E1-B9A9-A1AC-D238F8825E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1425" y="3996415"/>
                  <a:ext cx="147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D24147-2153-697E-D7F2-E4394FD02466}"/>
                    </a:ext>
                  </a:extLst>
                </p14:cNvPr>
                <p14:cNvContentPartPr/>
                <p14:nvPr/>
              </p14:nvContentPartPr>
              <p14:xfrm>
                <a:off x="5538545" y="4077055"/>
                <a:ext cx="97560" cy="19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D24147-2153-697E-D7F2-E4394FD024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9905" y="4068055"/>
                  <a:ext cx="11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C3A729-5F08-2080-8809-2CFF941D1178}"/>
                    </a:ext>
                  </a:extLst>
                </p14:cNvPr>
                <p14:cNvContentPartPr/>
                <p14:nvPr/>
              </p14:nvContentPartPr>
              <p14:xfrm>
                <a:off x="5566265" y="4122775"/>
                <a:ext cx="120240" cy="43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C3A729-5F08-2080-8809-2CFF941D11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57265" y="4114135"/>
                  <a:ext cx="137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A7FB31-CF80-50F6-A009-12CC1D1094CA}"/>
                    </a:ext>
                  </a:extLst>
                </p14:cNvPr>
                <p14:cNvContentPartPr/>
                <p14:nvPr/>
              </p14:nvContentPartPr>
              <p14:xfrm>
                <a:off x="5672825" y="3997135"/>
                <a:ext cx="30960" cy="131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A7FB31-CF80-50F6-A009-12CC1D1094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64185" y="3988495"/>
                  <a:ext cx="48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8B1612E-A84E-03AF-F656-EF6C6E09D4C7}"/>
                    </a:ext>
                  </a:extLst>
                </p14:cNvPr>
                <p14:cNvContentPartPr/>
                <p14:nvPr/>
              </p14:nvContentPartPr>
              <p14:xfrm>
                <a:off x="5653025" y="3990295"/>
                <a:ext cx="172080" cy="175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8B1612E-A84E-03AF-F656-EF6C6E09D4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44025" y="3981655"/>
                  <a:ext cx="189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8F1B53-5C85-D24E-6ADD-BFB6AAB29028}"/>
                    </a:ext>
                  </a:extLst>
                </p14:cNvPr>
                <p14:cNvContentPartPr/>
                <p14:nvPr/>
              </p14:nvContentPartPr>
              <p14:xfrm>
                <a:off x="5308145" y="4310335"/>
                <a:ext cx="135000" cy="198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8F1B53-5C85-D24E-6ADD-BFB6AAB290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99505" y="4301695"/>
                  <a:ext cx="152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1D2E398-4E9F-1E91-7329-629D960A09E2}"/>
                    </a:ext>
                  </a:extLst>
                </p14:cNvPr>
                <p14:cNvContentPartPr/>
                <p14:nvPr/>
              </p14:nvContentPartPr>
              <p14:xfrm>
                <a:off x="5482745" y="4341655"/>
                <a:ext cx="126720" cy="140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1D2E398-4E9F-1E91-7329-629D960A09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74105" y="4332655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2EC721-C428-BFC3-2957-8CDF32EA323C}"/>
                    </a:ext>
                  </a:extLst>
                </p14:cNvPr>
                <p14:cNvContentPartPr/>
                <p14:nvPr/>
              </p14:nvContentPartPr>
              <p14:xfrm>
                <a:off x="5617025" y="4357855"/>
                <a:ext cx="42120" cy="70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2EC721-C428-BFC3-2957-8CDF32EA32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08385" y="4349215"/>
                  <a:ext cx="59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D047E5-0956-1291-8800-F8CD9781C000}"/>
                    </a:ext>
                  </a:extLst>
                </p14:cNvPr>
                <p14:cNvContentPartPr/>
                <p14:nvPr/>
              </p14:nvContentPartPr>
              <p14:xfrm>
                <a:off x="5616665" y="4307455"/>
                <a:ext cx="81000" cy="59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D047E5-0956-1291-8800-F8CD9781C00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07665" y="4298455"/>
                  <a:ext cx="98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6E66E5-B06F-5B18-B35F-E0E8ACEF19FB}"/>
                    </a:ext>
                  </a:extLst>
                </p14:cNvPr>
                <p14:cNvContentPartPr/>
                <p14:nvPr/>
              </p14:nvContentPartPr>
              <p14:xfrm>
                <a:off x="5772905" y="4257415"/>
                <a:ext cx="246960" cy="147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6E66E5-B06F-5B18-B35F-E0E8ACEF19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63905" y="4248775"/>
                  <a:ext cx="264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05D5EF-CC01-4B57-CB83-0BF212FC506D}"/>
                    </a:ext>
                  </a:extLst>
                </p14:cNvPr>
                <p14:cNvContentPartPr/>
                <p14:nvPr/>
              </p14:nvContentPartPr>
              <p14:xfrm>
                <a:off x="6000425" y="4190455"/>
                <a:ext cx="163800" cy="120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05D5EF-CC01-4B57-CB83-0BF212FC50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91785" y="4181455"/>
                  <a:ext cx="181440" cy="1382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712525" y="-196987"/>
            <a:ext cx="4278674" cy="56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/>
          <p:nvPr/>
        </p:nvSpPr>
        <p:spPr>
          <a:xfrm>
            <a:off x="291375" y="118200"/>
            <a:ext cx="22860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Remember, we are no longer powering our shield attachments via the micro:bit!  The micro:bit cord is ONLY for downloading code!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THIS photo shows how you should be powering now…the 5V cord should be plugged into an outlet and NOT your Chromebook!</a:t>
            </a:r>
            <a:endParaRPr sz="1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188595" y="302419"/>
            <a:ext cx="39606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" sz="4100"/>
              <a:t>Challenges!!</a:t>
            </a:r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body" idx="1"/>
          </p:nvPr>
        </p:nvSpPr>
        <p:spPr>
          <a:xfrm>
            <a:off x="188600" y="1184075"/>
            <a:ext cx="7953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b="1" dirty="0">
                <a:solidFill>
                  <a:schemeClr val="dk1"/>
                </a:solidFill>
              </a:rPr>
              <a:t>What if you wanted to know about temperature AND humidity?  Can you  modify your program to let you know if your temperature AND your humidity are too high? HINT:  Look in the LOGIC block under Boolean.</a:t>
            </a:r>
            <a:br>
              <a:rPr lang="en" b="1" dirty="0">
                <a:solidFill>
                  <a:schemeClr val="dk1"/>
                </a:solidFill>
              </a:rPr>
            </a:br>
            <a:endParaRPr lang="en"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b="1" dirty="0">
                <a:solidFill>
                  <a:schemeClr val="dk1"/>
                </a:solidFill>
              </a:rPr>
              <a:t>What if you wanted a little bit of warning about temperature?  What if you wanted your LED strip to be green if the air temperature is below 70 °F (21 °C), yellow if it is between 70-80 °F (21-27 °C), and red if the air temperature is over 80 °F (27 °C)?</a:t>
            </a:r>
            <a:br>
              <a:rPr lang="en" b="1" dirty="0">
                <a:solidFill>
                  <a:schemeClr val="dk1"/>
                </a:solidFill>
              </a:rPr>
            </a:br>
            <a:endParaRPr lang="en" b="1" dirty="0">
              <a:solidFill>
                <a:schemeClr val="dk1"/>
              </a:solidFill>
            </a:endParaRPr>
          </a:p>
          <a:p>
            <a:pPr indent="-355600">
              <a:spcBef>
                <a:spcPts val="0"/>
              </a:spcBef>
              <a:buSzPts val="2000"/>
              <a:buFont typeface="Arial"/>
              <a:buAutoNum type="arabicPeriod"/>
            </a:pPr>
            <a:r>
              <a:rPr lang="en" b="1" dirty="0">
                <a:solidFill>
                  <a:srgbClr val="DC143C"/>
                </a:solidFill>
              </a:rPr>
              <a:t>[Advacned] </a:t>
            </a:r>
            <a:r>
              <a:rPr lang="en" b="1" dirty="0">
                <a:solidFill>
                  <a:schemeClr val="dk1"/>
                </a:solidFill>
              </a:rPr>
              <a:t>Can you make </a:t>
            </a:r>
            <a:r>
              <a:rPr lang="en-US" b="1" dirty="0">
                <a:solidFill>
                  <a:schemeClr val="dk1"/>
                </a:solidFill>
              </a:rPr>
              <a:t>half of your light strip warns for temperature (red/ green) and the other half warns for humidity (two different colors)? </a:t>
            </a:r>
            <a:r>
              <a:rPr lang="en-US" dirty="0">
                <a:solidFill>
                  <a:schemeClr val="dk1"/>
                </a:solidFill>
              </a:rPr>
              <a:t>[Hint: You need to use “Range” of </a:t>
            </a:r>
            <a:r>
              <a:rPr lang="en-US" dirty="0" err="1">
                <a:solidFill>
                  <a:schemeClr val="dk1"/>
                </a:solidFill>
              </a:rPr>
              <a:t>Neopixel</a:t>
            </a:r>
            <a:r>
              <a:rPr lang="en-US" dirty="0">
                <a:solidFill>
                  <a:schemeClr val="dk1"/>
                </a:solidFill>
              </a:rPr>
              <a:t>]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253" name="Google Shape;253;p40" descr="Top 10 Business Challenges And How To Overcome Th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24" y="1000"/>
            <a:ext cx="1740926" cy="9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#1 Solution (cont.)</a:t>
            </a:r>
            <a:endParaRPr dirty="0"/>
          </a:p>
        </p:txBody>
      </p:sp>
      <p:pic>
        <p:nvPicPr>
          <p:cNvPr id="277" name="Google Shape;2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813" y="1420444"/>
            <a:ext cx="3272370" cy="357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 u="sng"/>
              <a:t>Lesson 3: Using the data</a:t>
            </a:r>
            <a:r>
              <a:rPr lang="en"/>
              <a:t>!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78867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What if we want to change our LED strip to a different color if the temperature got too high?  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Or the Humidity was too high or too low?</a:t>
            </a:r>
            <a:endParaRPr/>
          </a:p>
        </p:txBody>
      </p:sp>
      <p:pic>
        <p:nvPicPr>
          <p:cNvPr id="131" name="Google Shape;131;p24" descr="When is a Fever Too High? - Pivot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600" y="3124800"/>
            <a:ext cx="4450500" cy="17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 descr="How to Reduce Humidity in House in Summer | ThermoP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779" y="3474752"/>
            <a:ext cx="1918200" cy="127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Challenge #2 Solution </a:t>
            </a:r>
            <a:endParaRPr/>
          </a:p>
        </p:txBody>
      </p:sp>
      <p:pic>
        <p:nvPicPr>
          <p:cNvPr id="283" name="Google Shape;2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50" y="1348069"/>
            <a:ext cx="5514975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470925" y="1421900"/>
            <a:ext cx="1771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Replace the “True” with the “and” block from the Logic Extension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 #1 Solution (cont.)</a:t>
            </a:r>
            <a:endParaRPr dirty="0"/>
          </a:p>
        </p:txBody>
      </p:sp>
      <p:pic>
        <p:nvPicPr>
          <p:cNvPr id="290" name="Google Shape;29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613" y="1443294"/>
            <a:ext cx="6432775" cy="357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#1 Solution (cont.)</a:t>
            </a:r>
            <a:endParaRPr dirty="0"/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0444"/>
            <a:ext cx="8839202" cy="314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#1 Solution (cont.)</a:t>
            </a:r>
            <a:endParaRPr dirty="0"/>
          </a:p>
        </p:txBody>
      </p:sp>
      <p:pic>
        <p:nvPicPr>
          <p:cNvPr id="302" name="Google Shape;3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0444"/>
            <a:ext cx="8839201" cy="346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#1 Solution (cont.)</a:t>
            </a:r>
            <a:endParaRPr dirty="0"/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329026"/>
            <a:ext cx="5964925" cy="34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#2 Solution</a:t>
            </a:r>
            <a:endParaRPr dirty="0"/>
          </a:p>
        </p:txBody>
      </p:sp>
      <p:pic>
        <p:nvPicPr>
          <p:cNvPr id="314" name="Google Shape;31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75" y="1570225"/>
            <a:ext cx="3323800" cy="25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0"/>
          <p:cNvSpPr/>
          <p:nvPr/>
        </p:nvSpPr>
        <p:spPr>
          <a:xfrm>
            <a:off x="1109950" y="3325100"/>
            <a:ext cx="448200" cy="46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101" y="1299937"/>
            <a:ext cx="3255726" cy="30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#2 Solution (cont.)</a:t>
            </a:r>
            <a:endParaRPr dirty="0"/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0444"/>
            <a:ext cx="6070768" cy="357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#2 Solution (cont.)</a:t>
            </a:r>
            <a:endParaRPr dirty="0"/>
          </a:p>
        </p:txBody>
      </p:sp>
      <p:pic>
        <p:nvPicPr>
          <p:cNvPr id="328" name="Google Shape;32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00" y="1165394"/>
            <a:ext cx="3706177" cy="357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365775" y="30811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 #3 Solution</a:t>
            </a:r>
            <a:endParaRPr dirty="0"/>
          </a:p>
        </p:txBody>
      </p:sp>
      <p:pic>
        <p:nvPicPr>
          <p:cNvPr id="259" name="Google Shape;2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75" y="1302326"/>
            <a:ext cx="7886700" cy="332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09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#3 Solution (cont.)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5" name="Google Shape;2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725" y="1317569"/>
            <a:ext cx="5277985" cy="3570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25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be using an LED Light strip…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What extension do we need to get?</a:t>
            </a:r>
            <a:endParaRPr sz="240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975" y="1392319"/>
            <a:ext cx="3229325" cy="352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 #3 Solution (cont.)</a:t>
            </a:r>
            <a:endParaRPr dirty="0"/>
          </a:p>
        </p:txBody>
      </p:sp>
      <p:pic>
        <p:nvPicPr>
          <p:cNvPr id="271" name="Google Shape;2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275" y="1443294"/>
            <a:ext cx="5721653" cy="3570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8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66294" y="13691"/>
            <a:ext cx="9077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1: Create a new function!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225" y="2259425"/>
            <a:ext cx="7540001" cy="28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182875" y="940050"/>
            <a:ext cx="76212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" sz="2200"/>
              <a:t>From the left panel, find </a:t>
            </a:r>
            <a:r>
              <a:rPr lang="en" sz="2200" b="1">
                <a:solidFill>
                  <a:srgbClr val="0000FF"/>
                </a:solidFill>
              </a:rPr>
              <a:t>Functions</a:t>
            </a:r>
            <a:endParaRPr sz="22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FF"/>
              </a:solidFill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E1B"/>
              </a:buClr>
              <a:buSzPts val="1800"/>
              <a:buChar char="•"/>
            </a:pPr>
            <a:r>
              <a:rPr lang="en" sz="2200">
                <a:solidFill>
                  <a:srgbClr val="1D2E1B"/>
                </a:solidFill>
              </a:rPr>
              <a:t>Click “Make a function…” and name it </a:t>
            </a:r>
            <a:r>
              <a:rPr lang="en" sz="2500" b="1">
                <a:solidFill>
                  <a:srgbClr val="1D2E1B"/>
                </a:solidFill>
              </a:rPr>
              <a:t>ControlNeopixel</a:t>
            </a:r>
            <a:endParaRPr sz="2500" b="1">
              <a:solidFill>
                <a:srgbClr val="1D2E1B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2E1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66294" y="13691"/>
            <a:ext cx="9077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 u="sng"/>
              <a:t>Global Variables vs. Local Variables</a:t>
            </a:r>
            <a:endParaRPr b="1" u="sng"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291300" y="940050"/>
            <a:ext cx="8561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30" b="1"/>
              <a:t>Before going to the next steps, we need to understand two concepts: </a:t>
            </a:r>
            <a:endParaRPr sz="233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330" b="1"/>
            </a:br>
            <a:r>
              <a:rPr lang="en" sz="2330" b="1"/>
              <a:t>	</a:t>
            </a:r>
            <a:r>
              <a:rPr lang="en" sz="2330" b="1">
                <a:solidFill>
                  <a:srgbClr val="0000FF"/>
                </a:solidFill>
              </a:rPr>
              <a:t>1. Global Variables</a:t>
            </a:r>
            <a:br>
              <a:rPr lang="en" sz="2330" b="1">
                <a:solidFill>
                  <a:srgbClr val="0000FF"/>
                </a:solidFill>
              </a:rPr>
            </a:br>
            <a:r>
              <a:rPr lang="en" sz="2330" b="1"/>
              <a:t>	</a:t>
            </a:r>
            <a:r>
              <a:rPr lang="en" sz="2330" b="1">
                <a:solidFill>
                  <a:srgbClr val="FF9900"/>
                </a:solidFill>
              </a:rPr>
              <a:t>2. Local Variables</a:t>
            </a:r>
            <a:endParaRPr sz="2330" b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330" b="1"/>
          </a:p>
          <a:p>
            <a:pPr marL="457200" lvl="0" indent="-3765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30"/>
              <a:buAutoNum type="arabicPeriod"/>
            </a:pPr>
            <a:r>
              <a:rPr lang="en" sz="2330" b="1">
                <a:solidFill>
                  <a:srgbClr val="0000FF"/>
                </a:solidFill>
              </a:rPr>
              <a:t>Global variables:  the value of these variables always remain the same, the value that YOU define/ choose </a:t>
            </a:r>
            <a:endParaRPr sz="2330" b="1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30" b="1">
              <a:solidFill>
                <a:srgbClr val="0000FF"/>
              </a:solidFill>
            </a:endParaRPr>
          </a:p>
          <a:p>
            <a:pPr marL="457200" lvl="0" indent="-3765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30"/>
              <a:buAutoNum type="arabicPeriod"/>
            </a:pPr>
            <a:r>
              <a:rPr lang="en" sz="2330" b="1">
                <a:solidFill>
                  <a:srgbClr val="FF9900"/>
                </a:solidFill>
              </a:rPr>
              <a:t>Local variables: the value of these variables keeps on changing, for example, the values will depend on the sensors.</a:t>
            </a:r>
            <a:br>
              <a:rPr lang="en" sz="2330" b="1">
                <a:solidFill>
                  <a:srgbClr val="FF9900"/>
                </a:solidFill>
              </a:rPr>
            </a:br>
            <a:endParaRPr sz="2330" b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629">
              <a:solidFill>
                <a:srgbClr val="1D2E1B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629">
              <a:solidFill>
                <a:srgbClr val="1D2E1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66294" y="13691"/>
            <a:ext cx="9077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Global Variables vs. Local Variables (cont.)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505691" y="1123600"/>
            <a:ext cx="7840609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n" sz="2200" b="1" dirty="0">
                <a:solidFill>
                  <a:srgbClr val="0000FF"/>
                </a:solidFill>
              </a:rPr>
              <a:t>We will create some global variables, which can be used multiple times in our code. These variables will contain fixed values.</a:t>
            </a:r>
            <a:br>
              <a:rPr lang="en" sz="2200" b="1" dirty="0">
                <a:solidFill>
                  <a:srgbClr val="0000FF"/>
                </a:solidFill>
              </a:rPr>
            </a:br>
            <a:endParaRPr sz="2200" b="1" dirty="0"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n" sz="2200" b="1" dirty="0">
                <a:solidFill>
                  <a:srgbClr val="0000FF"/>
                </a:solidFill>
              </a:rPr>
              <a:t>Our first global variable will be “</a:t>
            </a:r>
            <a:r>
              <a:rPr lang="en" sz="2200" b="1" dirty="0">
                <a:solidFill>
                  <a:srgbClr val="DC143C"/>
                </a:solidFill>
              </a:rPr>
              <a:t>high airtemp</a:t>
            </a:r>
            <a:r>
              <a:rPr lang="en" sz="2200" b="1" dirty="0">
                <a:solidFill>
                  <a:srgbClr val="0000FF"/>
                </a:solidFill>
              </a:rPr>
              <a:t>” and our second variable will be “</a:t>
            </a:r>
            <a:r>
              <a:rPr lang="en" sz="2200" b="1" dirty="0">
                <a:solidFill>
                  <a:srgbClr val="DC143C"/>
                </a:solidFill>
              </a:rPr>
              <a:t>high humidity</a:t>
            </a:r>
            <a:r>
              <a:rPr lang="en" sz="2200" b="1" dirty="0">
                <a:solidFill>
                  <a:srgbClr val="0000FF"/>
                </a:solidFill>
              </a:rPr>
              <a:t>”. </a:t>
            </a:r>
            <a:endParaRPr sz="2200" b="1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2E1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2E1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173719" y="71591"/>
            <a:ext cx="9077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2: Creating Some Global Variables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173725" y="1065800"/>
            <a:ext cx="39948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038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9264"/>
              <a:buChar char="•"/>
            </a:pPr>
            <a:r>
              <a:rPr lang="en" sz="1929" b="1" dirty="0"/>
              <a:t>First, we will go to </a:t>
            </a:r>
            <a:br>
              <a:rPr lang="en" sz="1929" b="1" dirty="0"/>
            </a:br>
            <a:endParaRPr sz="1929" b="1" dirty="0"/>
          </a:p>
          <a:p>
            <a:pPr marL="457200" lvl="0" indent="-29749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575"/>
              <a:buChar char="•"/>
            </a:pPr>
            <a:r>
              <a:rPr lang="en" sz="1929" b="1" dirty="0"/>
              <a:t>Then we will create </a:t>
            </a:r>
            <a:r>
              <a:rPr lang="en" sz="2337" b="1" dirty="0"/>
              <a:t>two new variables,</a:t>
            </a:r>
            <a:r>
              <a:rPr lang="en" sz="1929" b="1" dirty="0"/>
              <a:t> “</a:t>
            </a:r>
            <a:r>
              <a:rPr lang="en" sz="1929" b="1" dirty="0">
                <a:solidFill>
                  <a:srgbClr val="DC143C"/>
                </a:solidFill>
              </a:rPr>
              <a:t>high airtemp</a:t>
            </a:r>
            <a:r>
              <a:rPr lang="en" sz="1929" b="1" dirty="0"/>
              <a:t>” and “</a:t>
            </a:r>
            <a:r>
              <a:rPr lang="en" sz="1929" b="1" dirty="0">
                <a:solidFill>
                  <a:srgbClr val="DC143C"/>
                </a:solidFill>
              </a:rPr>
              <a:t>high humidity</a:t>
            </a:r>
            <a:r>
              <a:rPr lang="en" sz="1929" b="1" dirty="0"/>
              <a:t>” </a:t>
            </a:r>
            <a:endParaRPr sz="1929" b="1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9" b="1" dirty="0"/>
          </a:p>
          <a:p>
            <a:pPr marL="457200" lvl="0" indent="-3038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9264"/>
              <a:buChar char="•"/>
            </a:pPr>
            <a:r>
              <a:rPr lang="en" sz="1929" b="1" dirty="0">
                <a:solidFill>
                  <a:srgbClr val="DC143C"/>
                </a:solidFill>
              </a:rPr>
              <a:t>NOTE:  DO </a:t>
            </a:r>
            <a:r>
              <a:rPr lang="en" sz="1929" b="1" u="sng" dirty="0">
                <a:solidFill>
                  <a:srgbClr val="DC143C"/>
                </a:solidFill>
              </a:rPr>
              <a:t>NOT</a:t>
            </a:r>
            <a:r>
              <a:rPr lang="en" sz="1929" b="1" dirty="0">
                <a:solidFill>
                  <a:srgbClr val="DC143C"/>
                </a:solidFill>
              </a:rPr>
              <a:t> CREATE A VARIABLE CALLED “STRIP!” Where do you find all blocks for the LED Light Strip?</a:t>
            </a:r>
            <a:br>
              <a:rPr lang="en" sz="1929" b="1" dirty="0">
                <a:solidFill>
                  <a:srgbClr val="FF0000"/>
                </a:solidFill>
              </a:rPr>
            </a:br>
            <a:endParaRPr sz="1929" b="1" dirty="0">
              <a:solidFill>
                <a:srgbClr val="FF0000"/>
              </a:solidFill>
            </a:endParaRPr>
          </a:p>
          <a:p>
            <a:pPr marL="457200" lvl="0" indent="-3038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9264"/>
              <a:buChar char="•"/>
            </a:pPr>
            <a:r>
              <a:rPr lang="en" sz="1929" b="1" dirty="0"/>
              <a:t>Then inside the “on start” block, we will put “set high airtemp to 0” and “set high humidity to 0” blocks. </a:t>
            </a:r>
            <a:endParaRPr sz="1929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2E1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2E1B"/>
              </a:solidFill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700" y="1019324"/>
            <a:ext cx="1523425" cy="3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725" y="936341"/>
            <a:ext cx="14954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6425" y="2499525"/>
            <a:ext cx="4607075" cy="174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9"/>
          <p:cNvCxnSpPr>
            <a:cxnSpLocks/>
          </p:cNvCxnSpPr>
          <p:nvPr/>
        </p:nvCxnSpPr>
        <p:spPr>
          <a:xfrm flipV="1">
            <a:off x="2209800" y="2078182"/>
            <a:ext cx="2765677" cy="2008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66294" y="13691"/>
            <a:ext cx="9077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3: Setting the values of Global Variables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179550" y="1007900"/>
            <a:ext cx="38805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1226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952"/>
              <a:buChar char="•"/>
            </a:pPr>
            <a:r>
              <a:rPr lang="en" sz="2100" b="1" dirty="0"/>
              <a:t>Now, you can choose high airtemp and high humidity values.</a:t>
            </a:r>
            <a:br>
              <a:rPr lang="en" sz="2100" b="1" dirty="0"/>
            </a:br>
            <a:endParaRPr sz="2100" b="1" dirty="0"/>
          </a:p>
          <a:p>
            <a:pPr marL="457200" lvl="0" indent="-31226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952"/>
              <a:buChar char="•"/>
            </a:pPr>
            <a:r>
              <a:rPr lang="en" sz="2100" b="1" dirty="0"/>
              <a:t>This should be based on your plants.  If unsure, you can choose 24°C/ 76°F for high airtemp, and 75 for high humidity</a:t>
            </a:r>
            <a:endParaRPr sz="2100" b="1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  <a:p>
            <a:pPr marL="457200" lvl="0" indent="-3319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100" b="1" dirty="0"/>
              <a:t>These are the highest values that we have determined that will keep our plants healthy–any higher and our plants may not thrive!</a:t>
            </a:r>
            <a:endParaRPr dirty="0">
              <a:solidFill>
                <a:srgbClr val="1D2E1B"/>
              </a:solidFill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850" y="1160300"/>
            <a:ext cx="4927600" cy="26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4: Use new Global Variables in your “ControlNeopixel” Function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683300" cy="3263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6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" sz="2200" b="1" dirty="0"/>
              <a:t>We want to change the Neopixel light, based on the temperature (or humidity)</a:t>
            </a:r>
            <a:endParaRPr sz="2200" b="1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u="sng" dirty="0"/>
              <a:t>The logic is:</a:t>
            </a:r>
            <a:endParaRPr sz="2200" b="1" u="sng" dirty="0"/>
          </a:p>
          <a:p>
            <a:pPr marL="342900" lvl="0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 b="1" dirty="0"/>
              <a:t>When “airtemp” is greater than “high airtemp (24°C/ 76°F), turn the Neopixel light </a:t>
            </a:r>
            <a:r>
              <a:rPr lang="en" sz="2200" b="1" dirty="0">
                <a:solidFill>
                  <a:srgbClr val="DC143C"/>
                </a:solidFill>
              </a:rPr>
              <a:t>Red</a:t>
            </a:r>
            <a:endParaRPr sz="2200" b="1" dirty="0">
              <a:solidFill>
                <a:srgbClr val="DC143C"/>
              </a:solidFill>
            </a:endParaRPr>
          </a:p>
          <a:p>
            <a:pPr marL="342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 dirty="0"/>
              <a:t>Otherwise (ELSE), (when airtemp is lower than “high airtemp”) turn the Neopixel light </a:t>
            </a:r>
            <a:r>
              <a:rPr lang="en" sz="2200" b="1" dirty="0">
                <a:solidFill>
                  <a:srgbClr val="00B050"/>
                </a:solidFill>
              </a:rPr>
              <a:t>Green</a:t>
            </a:r>
            <a:r>
              <a:rPr lang="en" sz="2200" b="1" dirty="0">
                <a:solidFill>
                  <a:srgbClr val="00FF00"/>
                </a:solidFill>
              </a:rPr>
              <a:t> </a:t>
            </a:r>
            <a:endParaRPr sz="22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On-screen Show (16:9)</PresentationFormat>
  <Paragraphs>79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Simple Light</vt:lpstr>
      <vt:lpstr>Controlling the Neopixel LED Light Strip with Temperature/Humidity Data</vt:lpstr>
      <vt:lpstr>Lesson 3: Using the data!</vt:lpstr>
      <vt:lpstr>We are going to be using an LED Light strip…</vt:lpstr>
      <vt:lpstr>Step 1: Create a new function!</vt:lpstr>
      <vt:lpstr>Global Variables vs. Local Variables</vt:lpstr>
      <vt:lpstr>Global Variables vs. Local Variables (cont.)</vt:lpstr>
      <vt:lpstr>Step 2: Creating Some Global Variables</vt:lpstr>
      <vt:lpstr>Step 3: Setting the values of Global Variables</vt:lpstr>
      <vt:lpstr>Step 4: Use new Global Variables in your “ControlNeopixel” Function</vt:lpstr>
      <vt:lpstr>Step 4 (cont.): Finishing the “ControlNeopixel” Function</vt:lpstr>
      <vt:lpstr>Step 4 (cont.): Finishing the “ControlNeopixel” Function</vt:lpstr>
      <vt:lpstr>Step 4 (cont.): Finishing the “ControlNeopixel” Function</vt:lpstr>
      <vt:lpstr>Step 4 (cont.): Finishing the “ControlNeopixel” function</vt:lpstr>
      <vt:lpstr>Step 5–Before you download, what MUST happen with your Function “ControlNeopixel”?</vt:lpstr>
      <vt:lpstr>Step 5:  Make sure all functions are called!</vt:lpstr>
      <vt:lpstr>Step 6:  Wire up your circuit</vt:lpstr>
      <vt:lpstr>PowerPoint Presentation</vt:lpstr>
      <vt:lpstr>Challenges!!</vt:lpstr>
      <vt:lpstr>Challenge #1 Solution (cont.)</vt:lpstr>
      <vt:lpstr>Challenge #2 Solution </vt:lpstr>
      <vt:lpstr>Challenge #1 Solution (cont.)</vt:lpstr>
      <vt:lpstr>Challenge #1 Solution (cont.)</vt:lpstr>
      <vt:lpstr>Challenge #1 Solution (cont.)</vt:lpstr>
      <vt:lpstr>Challenge #1 Solution (cont.)</vt:lpstr>
      <vt:lpstr>Challenge #2 Solution</vt:lpstr>
      <vt:lpstr>Challenge #2 Solution (cont.)</vt:lpstr>
      <vt:lpstr>Challenge #2 Solution (cont.)</vt:lpstr>
      <vt:lpstr>Challenge #3 Solution</vt:lpstr>
      <vt:lpstr>Challenge #3 Solution (cont.) </vt:lpstr>
      <vt:lpstr>Challenge #3 Solution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Ahmad-Desktop</dc:creator>
  <cp:lastModifiedBy>Sheikh Ahmad Shah</cp:lastModifiedBy>
  <cp:revision>1</cp:revision>
  <dcterms:modified xsi:type="dcterms:W3CDTF">2025-06-18T02:40:33Z</dcterms:modified>
</cp:coreProperties>
</file>