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0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24 677 260 0 0,'-24'-19'11016'0'0,"26"19"-10689"0"0,-1 0 0 0 0,1 1 0 0 0,-1-1-1 0 0,1 0 1 0 0,-1 1 0 0 0,0-1 0 0 0,1 1-1 0 0,-1-1 1 0 0,0 1 0 0 0,1 0 0 0 0,-1 0-1 0 0,0-1 1 0 0,0 1 0 0 0,0 0-1 0 0,0 0 1 0 0,1 0 0 0 0,-1 1 0 0 0,1 1-1 0 0,21 23 746 0 0,2 4-775 0 0,0 0 0 0 0,46 40-1 0 0,-66-65-295 0 0,0-1-1 0 0,1 0 0 0 0,-1 0 0 0 0,1 0 0 0 0,0-1 1 0 0,0 0-1 0 0,0 0 0 0 0,1-1 0 0 0,-1 0 0 0 0,0 0 1 0 0,1 0-1 0 0,0-1 0 0 0,7 1 0 0 0,5-1-8 0 0,0-1 0 0 0,0-1 0 0 0,25-5 0 0 0,-44 6 7 0 0,59-11 21 0 0,71-22-1 0 0,-71 16 62 0 0,-25 6-126 0 0,-1-2 0 0 0,55-29 0 0 0,-16 7 96 0 0,-62 31 14 0 0,-8 4-29 0 0,-1-1 0 0 0,0 1 0 0 0,1 0-1 0 0,-1-1 1 0 0,0 1 0 0 0,0-1 0 0 0,1 1 0 0 0,-1-1 0 0 0,0 1 0 0 0,0-1 0 0 0,0 0 0 0 0,0 0 0 0 0,0 0 0 0 0,0 1 0 0 0,0-1-1 0 0,0 0 1 0 0,0 0 0 0 0,0 0 0 0 0,0 0 0 0 0,-1-1 0 0 0,1 1 0 0 0,0 0 0 0 0,-1 0 0 0 0,1 0 0 0 0,-1-1 0 0 0,1-1 0 0 0,-1 2-31 0 0,1 1 1 0 0,-1 0 0 0 0,0-1 0 0 0,1 1-1 0 0,-1 0 1 0 0,1-1 0 0 0,-1 1 0 0 0,0 0 0 0 0,1-1-1 0 0,-1 1 1 0 0,1 0 0 0 0,-1 0 0 0 0,1 0-1 0 0,-1-1 1 0 0,0 1 0 0 0,1 0 0 0 0,-1 0 0 0 0,1 0-1 0 0,-1 0 1 0 0,1 0 0 0 0,-1 0 0 0 0,1 0 0 0 0,-1 0-1 0 0,1 0 1 0 0,-1 0 0 0 0,1 0 0 0 0,-1 0-1 0 0,1 0 1 0 0,-1 1 0 0 0,1-1 0 0 0,-1 0 0 0 0,1 0-1 0 0,-1 0 1 0 0,0 1 0 0 0,1-1 0 0 0,-1 0-1 0 0,1 1 1 0 0,-1-1 0 0 0,0 0 0 0 0,1 1 0 0 0,31 16 353 0 0,-22-12-285 0 0,28 13-67 0 0,63 40 0 0 0,-101-58-4 0 0,0 1-1 0 0,1-1 1 0 0,-1 1 0 0 0,1-1-1 0 0,-1 1 1 0 0,1-1 0 0 0,-1 1-1 0 0,1-1 1 0 0,-1 1-1 0 0,1-1 1 0 0,-1 0 0 0 0,1 1-1 0 0,0-1 1 0 0,-1 0-1 0 0,1 0 1 0 0,0 1 0 0 0,-1-1-1 0 0,1 0 1 0 0,0 0-1 0 0,-1 0 1 0 0,1 0 0 0 0,0 0-1 0 0,-1 0 1 0 0,1 0 0 0 0,0 0-1 0 0,-1 0 1 0 0,1 0-1 0 0,0 0 1 0 0,-1-1 0 0 0,1 1-1 0 0,0 0 1 0 0,-1 0-1 0 0,1-1 1 0 0,0 1 0 0 0,-1 0-1 0 0,1-1 1 0 0,-1 1-1 0 0,1-1 1 0 0,-1 1 0 0 0,1 0-1 0 0,-1-1 1 0 0,1 1 0 0 0,-1-1-1 0 0,1 0 1 0 0,-1 1-1 0 0,0-1 1 0 0,1 0 0 0 0,3-43 17 0 0,4-71 23 0 0,-7 114-49 0 0,1-1 0 0 0,-1 1 0 0 0,1 0 0 0 0,-1-1-1 0 0,1 1 1 0 0,0 0 0 0 0,0 0 0 0 0,0 0 0 0 0,0 0 0 0 0,0 0 0 0 0,0 0 0 0 0,0 1 0 0 0,0-1 0 0 0,3 0 0 0 0,49-14 131 0 0,-36 10-121 0 0,59-18 5 0 0,0-3 0 0 0,-2-3 0 0 0,81-45 1 0 0,-62 25-121 0 0,53-32 139 0 0,-130 70 1 0 0,0-1 0 0 0,-1 0 1 0 0,-1-1-1 0 0,0-1 1 0 0,-1-1-1 0 0,15-19 0 0 0,-25 26 57 0 0,0 0-1 0 0,0 0 0 0 0,-1-1 0 0 0,0 0 0 0 0,-1 1 1 0 0,0-1-1 0 0,0 0 0 0 0,-1 0 0 0 0,0-1 1 0 0,0 1-1 0 0,-1 0 0 0 0,0 0 0 0 0,-1 0 1 0 0,0 0-1 0 0,0 0 0 0 0,-1 0 0 0 0,0 0 1 0 0,-4-10-1 0 0,-1 16-1053 0 0,-4 9-3669 0 0,-17 18-7732 0 0,9-7 8159 0 0,14-12 3401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8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32 217 424 0 0,'4'-1'1020'0'0,"-1"1"0"0"0,0-1 0 0 0,0 1 0 0 0,1-1 0 0 0,-1 0 0 0 0,0 0 0 0 0,0 0 0 0 0,0-1 0 0 0,5-2 0 0 0,28-24 2696 0 0,-29 21-3386 0 0,0 0 1 0 0,-1-1-1 0 0,0 1 0 0 0,-1-1 0 0 0,0 0 1 0 0,0 0-1 0 0,4-11 0 0 0,-8 17-255 0 0,1-1 0 0 0,-1 0 0 0 0,0 0-1 0 0,-1 0 1 0 0,1 0 0 0 0,0 0 0 0 0,-1 0-1 0 0,0 0 1 0 0,0-1 0 0 0,0 1 0 0 0,0 0 0 0 0,0 0-1 0 0,-1 0 1 0 0,1 0 0 0 0,-1 0 0 0 0,0 0-1 0 0,0 0 1 0 0,0 0 0 0 0,0 0 0 0 0,0 0 0 0 0,-1 1-1 0 0,1-1 1 0 0,-1 0 0 0 0,0 1 0 0 0,0-1 0 0 0,0 1-1 0 0,0 0 1 0 0,0 0 0 0 0,0 0 0 0 0,-1 0-1 0 0,1 0 1 0 0,-1 0 0 0 0,1 0 0 0 0,-5-1 0 0 0,3 1-54 0 0,0 0 0 0 0,0 1 1 0 0,-1 0-1 0 0,1 0 0 0 0,0 0 1 0 0,0 1-1 0 0,-1-1 1 0 0,1 1-1 0 0,0 0 0 0 0,-1 0 1 0 0,1 0-1 0 0,-1 1 0 0 0,1 0 1 0 0,0-1-1 0 0,0 2 0 0 0,0-1 1 0 0,-1 0-1 0 0,1 1 1 0 0,0 0-1 0 0,1 0 0 0 0,-1 0 1 0 0,0 0-1 0 0,0 1 0 0 0,-4 4 1 0 0,6-6-21 0 0,1 1-1 0 0,0-1 1 0 0,0 1-1 0 0,0 0 1 0 0,0-1 0 0 0,0 1-1 0 0,0 0 1 0 0,0 0 0 0 0,1-1-1 0 0,-1 1 1 0 0,0 0 0 0 0,1 0-1 0 0,0 0 1 0 0,0 0 0 0 0,-1 0-1 0 0,1 0 1 0 0,0 0 0 0 0,0 0-1 0 0,1 0 1 0 0,-1 0 0 0 0,0 0-1 0 0,1-1 1 0 0,-1 1 0 0 0,1 0-1 0 0,1 3 1 0 0,28 54 8 0 0,-12-26-15 0 0,-16-28 4 0 0,0-1 1 0 0,0 0-1 0 0,1 0 1 0 0,0 1-1 0 0,0-2 1 0 0,0 1-1 0 0,0 0 0 0 0,1-1 1 0 0,-1 1-1 0 0,1-1 1 0 0,0 0-1 0 0,0 0 1 0 0,0-1-1 0 0,7 4 1 0 0,-9-4-58 0 0,1-1 1 0 0,0 1 0 0 0,0-1-1 0 0,0 0 1 0 0,1 0 0 0 0,-1 0-1 0 0,0-1 1 0 0,0 1 0 0 0,0-1-1 0 0,1 1 1 0 0,-1-1 0 0 0,0 0-1 0 0,0-1 1 0 0,1 1 0 0 0,-1 0-1 0 0,0-1 1 0 0,0 0 0 0 0,0 1-1 0 0,0-2 1 0 0,1 1 0 0 0,-1 0-1 0 0,3-2 1 0 0,5-5-3005 0 0,-1 0-1 0 0,-1-1 1 0 0,1 0-1 0 0,11-16 1 0 0,-7 10 360 0 0,-9 10 2098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8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48 0 0,'5'-3'15432'0'0,"4"21"-13513"0"0,36 37 725 0 0,-35-45-2568 0 0,-1 1 0 0 0,0 0 0 0 0,8 13 0 0 0,-8-10-68 0 0,-1 0 100 0 0,-29-20 34 0 0,19 4-140 0 0,0 1 0 0 0,0-1 1 0 0,1 0-1 0 0,-1 1 0 0 0,0-1 1 0 0,1 0-1 0 0,0 0 0 0 0,-1 0 1 0 0,1 0-1 0 0,0 0 0 0 0,0 0 1 0 0,0 0-1 0 0,0-1 0 0 0,1 1 1 0 0,-1 0-1 0 0,1-1 0 0 0,-1 1 1 0 0,1 0-1 0 0,0-1 0 0 0,0 1 1 0 0,0 0-1 0 0,0-1 0 0 0,0-2 1 0 0,7-55-49 0 0,-7 60 45 0 0,1-5-8 0 0,0 0 0 0 0,0 1 0 0 0,0-1 0 0 0,1 1 1 0 0,0-1-1 0 0,0 1 0 0 0,0-1 0 0 0,0 1 0 0 0,1 0 0 0 0,0 0 0 0 0,-1 0 1 0 0,2 1-1 0 0,-1-1 0 0 0,0 1 0 0 0,1 0 0 0 0,-1-1 0 0 0,1 2 0 0 0,4-4 1 0 0,-5 4 7 0 0,0 1 1 0 0,0 0-1 0 0,0 0 1 0 0,0 0 0 0 0,0 1-1 0 0,0-1 1 0 0,0 1-1 0 0,0-1 1 0 0,1 1 0 0 0,-1 0-1 0 0,0 0 1 0 0,0 1-1 0 0,0-1 1 0 0,0 1 0 0 0,0-1-1 0 0,0 1 1 0 0,0 0-1 0 0,0 0 1 0 0,0 0 0 0 0,0 0-1 0 0,0 1 1 0 0,0-1-1 0 0,-1 1 1 0 0,1 0-1 0 0,-1 0 1 0 0,1 0 0 0 0,-1 0-1 0 0,3 3 1 0 0,1 2 15 0 0,0 0-1 0 0,0 1 1 0 0,-1-1-1 0 0,-1 1 1 0 0,7 13 0 0 0,-8-14-124 0 0,0-1 1 0 0,1 1-1 0 0,-1-1 0 0 0,2 1 1 0 0,-1-1-1 0 0,1-1 1 0 0,-1 1-1 0 0,2 0 0 0 0,6 5 1 0 0,-7-8 463 0 0,11 5-9796 0 0,-1-22 388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9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43 148 0 0,'0'-2'278'0'0,"0"1"0"0"0,0-1 0 0 0,0 0 0 0 0,-1 1 0 0 0,1-1 0 0 0,0 1 0 0 0,-1-1 0 0 0,1 1 0 0 0,-1-1 0 0 0,1 1 0 0 0,-1-1 0 0 0,0 1 0 0 0,0 0 0 0 0,1-1 0 0 0,-1 1 0 0 0,0 0 0 0 0,0-1 0 0 0,0 1 0 0 0,-1 0 0 0 0,1 0 0 0 0,0 0 0 0 0,0 0 0 0 0,-3-1 0 0 0,1 0 172 0 0,0 1-1 0 0,-1 0 1 0 0,1 0-1 0 0,-1 0 0 0 0,1 0 1 0 0,-1 0-1 0 0,1 1 1 0 0,-1 0-1 0 0,1-1 1 0 0,-6 2-1 0 0,2-1 152 0 0,0 1 0 0 0,0-1 0 0 0,0 2 0 0 0,1-1-1 0 0,-1 1 1 0 0,0 0 0 0 0,1 1 0 0 0,-1-1 0 0 0,1 1 0 0 0,-11 7 0 0 0,15-9-544 0 0,0 0 1 0 0,1 0 0 0 0,-1 1 0 0 0,0-1-1 0 0,0 1 1 0 0,1 0 0 0 0,-1-1-1 0 0,1 1 1 0 0,-1 0 0 0 0,1 0 0 0 0,0 0-1 0 0,0 0 1 0 0,0 0 0 0 0,0 0-1 0 0,0 0 1 0 0,0 0 0 0 0,0 0 0 0 0,1 0-1 0 0,-1 1 1 0 0,1-1 0 0 0,0 0 0 0 0,0 0-1 0 0,-1 1 1 0 0,1-1 0 0 0,1 0-1 0 0,-1 0 1 0 0,0 1 0 0 0,0-1 0 0 0,1 0-1 0 0,0 0 1 0 0,-1 1 0 0 0,1-1-1 0 0,0 0 1 0 0,0 0 0 0 0,0 0 0 0 0,2 3-1 0 0,2 0-55 0 0,-1 0-1 0 0,1-1 0 0 0,0 0 0 0 0,0 0 0 0 0,0 0 0 0 0,0-1 1 0 0,1 1-1 0 0,-1-1 0 0 0,1-1 0 0 0,0 1 0 0 0,0-1 0 0 0,9 3 1 0 0,15 0-3 0 0,24 5-20 0 0,-52-10 22 0 0,0 1 0 0 0,0-1 0 0 0,0 1 1 0 0,0 0-1 0 0,0 0 0 0 0,-1 0 0 0 0,1 0 0 0 0,0 0 0 0 0,0 0 0 0 0,-1 0 0 0 0,1 1 1 0 0,-1-1-1 0 0,1 0 0 0 0,-1 1 0 0 0,1-1 0 0 0,-1 1 0 0 0,0 0 0 0 0,0 0 0 0 0,0-1 0 0 0,1 4 1 0 0,-2-3-1 0 0,0 0 0 0 0,0 0 1 0 0,0 0-1 0 0,-1 0 1 0 0,1 1-1 0 0,-1-1 1 0 0,1 0-1 0 0,-1 0 1 0 0,0 0-1 0 0,0 0 0 0 0,0 0 1 0 0,0 0-1 0 0,0-1 1 0 0,-1 1-1 0 0,1 0 1 0 0,0-1-1 0 0,-1 1 1 0 0,1 0-1 0 0,-1-1 0 0 0,0 0 1 0 0,1 1-1 0 0,-1-1 1 0 0,0 0-1 0 0,0 0 1 0 0,-2 1-1 0 0,-4 3 19 0 0,-1 0 1 0 0,1 0-1 0 0,-1-1 1 0 0,-13 4-1 0 0,13-5-132 0 0,-32 6 477 0 0,40-9-450 0 0,-1 0 1 0 0,1 0-1 0 0,-1 0 1 0 0,1 0-1 0 0,-1 0 1 0 0,1 0 0 0 0,-1 0-1 0 0,1 0 1 0 0,-1 0-1 0 0,1-1 1 0 0,-1 1-1 0 0,1-1 1 0 0,-1 1 0 0 0,1-1-1 0 0,0 0 1 0 0,-1 1-1 0 0,1-1 1 0 0,0 0-1 0 0,-1 0 1 0 0,1 0 0 0 0,-2-1-1 0 0,3 0-336 0 0,0 1-1 0 0,-1-1 1 0 0,1 1-1 0 0,0 0 1 0 0,0-1-1 0 0,0 1 1 0 0,0-1-1 0 0,0 1 1 0 0,0-1-1 0 0,0 1 1 0 0,0 0-1 0 0,1-1 1 0 0,-1 1-1 0 0,0-1 1 0 0,1 1-1 0 0,-1 0 1 0 0,1-1-1 0 0,0 1 1 0 0,-1 0-1 0 0,1 0 1 0 0,0-1-1 0 0,0 1 1 0 0,0 0-1 0 0,0 0 1 0 0,0 0-1 0 0,0 0 1 0 0,1-1-1 0 0,33-27-5759 0 0,-26 24 5483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9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33 492 0 0,'1'-1'309'0'0,"-1"0"-1"0"0,0 0 1 0 0,0 0-1 0 0,0-1 1 0 0,0 1 0 0 0,0 0-1 0 0,0 0 1 0 0,0 0 0 0 0,-1 0-1 0 0,1 0 1 0 0,0 0-1 0 0,-1 0 1 0 0,1 0 0 0 0,0 0-1 0 0,-1 0 1 0 0,1 0-1 0 0,-1 0 1 0 0,1 0 0 0 0,-1 0-1 0 0,0 0 1 0 0,1 1-1 0 0,-1-1 1 0 0,0 0 0 0 0,0 0-1 0 0,0 1 1 0 0,0-1 0 0 0,1 0-1 0 0,-1 1 1 0 0,0-1-1 0 0,0 1 1 0 0,0-1 0 0 0,0 1-1 0 0,0 0 1 0 0,0-1-1 0 0,0 1 1 0 0,0 0 0 0 0,-1 0-1 0 0,1 0 1 0 0,0-1-1 0 0,-1 1 1 0 0,0 1 141 0 0,0-1-1 0 0,1 0 0 0 0,-1 1 1 0 0,0-1-1 0 0,1 1 1 0 0,-1 0-1 0 0,0-1 1 0 0,1 1-1 0 0,-1 0 1 0 0,1 0-1 0 0,-1 0 0 0 0,1 0 1 0 0,-2 1-1 0 0,-8 14-159 0 0,7-7-212 0 0,1-1-1 0 0,0 1 1 0 0,1 0-1 0 0,0 0 1 0 0,0 0-1 0 0,1 0 1 0 0,0 0-1 0 0,1 1 1 0 0,0-1-1 0 0,0 0 1 0 0,1 0-1 0 0,3 13 1 0 0,-3-19-80 0 0,0 0 0 0 0,0 1 0 0 0,0-1 0 0 0,1 0 0 0 0,-1 0 0 0 0,1 0 0 0 0,0 0 0 0 0,0 0 0 0 0,0 0 0 0 0,0 0 0 0 0,0-1 0 0 0,1 1 0 0 0,-1-1 0 0 0,1 1 0 0 0,0-1 0 0 0,0 0 0 0 0,0 0 0 0 0,0 0 0 0 0,0-1 0 0 0,0 1 1 0 0,0-1-1 0 0,1 0 0 0 0,-1 0 0 0 0,0 0 0 0 0,1 0 0 0 0,-1 0 0 0 0,1-1 0 0 0,-1 1 0 0 0,1-1 0 0 0,-1 0 0 0 0,1 0 0 0 0,-1-1 0 0 0,1 1 0 0 0,6-2 0 0 0,-7 2 5 0 0,0 0-1 0 0,0-1 1 0 0,1 1 0 0 0,-1-1-1 0 0,0 0 1 0 0,0 0 0 0 0,0 0-1 0 0,1-1 1 0 0,-1 1 0 0 0,-1 0-1 0 0,1-1 1 0 0,0 0 0 0 0,0 0-1 0 0,-1 0 1 0 0,1 0 0 0 0,-1 0-1 0 0,1-1 1 0 0,-1 1 0 0 0,0-1-1 0 0,0 1 1 0 0,0-1 0 0 0,0 0-1 0 0,2-4 1 0 0,-3 3 38 0 0,0 0-1 0 0,-1 0 1 0 0,1-1 0 0 0,-1 1 0 0 0,0 0-1 0 0,0 0 1 0 0,0 0 0 0 0,0 0 0 0 0,-1 0-1 0 0,0 0 1 0 0,1 0 0 0 0,-2 0 0 0 0,1 0-1 0 0,0 0 1 0 0,-1 0 0 0 0,0 0-1 0 0,0 1 1 0 0,-3-6 0 0 0,-1-1 74 0 0,-1 1 0 0 0,0-1 0 0 0,0 1 0 0 0,-1 0 0 0 0,-11-9 0 0 0,16 15-309 0 0,1 0 1 0 0,-2 1 0 0 0,1 0 0 0 0,0-1 0 0 0,0 1 0 0 0,-1 0 0 0 0,1 1 0 0 0,-1-1 0 0 0,0 0 0 0 0,1 1 0 0 0,-1 0 0 0 0,0 0 0 0 0,0 0 0 0 0,0 1 0 0 0,0-1 0 0 0,1 1 0 0 0,-1 0 0 0 0,0 0 0 0 0,-5 0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0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13 308 0 0,'2'-13'10159'0'0,"4"27"-2162"0"0,1 4-6967 0 0,9 14-24 0 0,-5-12-699 0 0,-1 1-1 0 0,10 32 1 0 0,-12-28-264 0 0,-7-22-106 0 0,-3-8-91 0 0,-2-13-190 0 0,-4-7-469 0 0,-19-42 0 0 0,7 20-682 0 0,20 47 1407 0 0,0-1 0 0 0,0 1 0 0 0,0-1 0 0 0,0 1 0 0 0,0-1 0 0 0,-1 1 0 0 0,1-1 0 0 0,0 1 0 0 0,0-1 0 0 0,0 1 0 0 0,0 0 0 0 0,-1-1 0 0 0,1 1 0 0 0,0-1-1 0 0,0 1 1 0 0,-1 0 0 0 0,1-1 0 0 0,0 1 0 0 0,-1 0 0 0 0,1-1 0 0 0,-1 1 0 0 0,1 0 0 0 0,0 0 0 0 0,-1-1 0 0 0,1 1 0 0 0,-1 0 0 0 0,1 0 0 0 0,0 0 0 0 0,-1-1 0 0 0,1 1 0 0 0,-1 0 0 0 0,1 0 0 0 0,-1 0 0 0 0,1 0 0 0 0,-1 0 0 0 0,1 0 0 0 0,-1 0 0 0 0,0 0 0 0 0,0 1 105 0 0,0 0 1 0 0,1 0 0 0 0,-1 0 0 0 0,0 0 0 0 0,0 0-1 0 0,1 0 1 0 0,-1 0 0 0 0,0 1 0 0 0,1-1 0 0 0,-1 0-1 0 0,1 0 1 0 0,0 0 0 0 0,0 4 4309 0 0,1 1-3587 0 0,-1-5-730 0 0,9-3-7776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0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50 137 168 0 0,'-37'-8'11642'0'0,"35"6"-11182"0"0,1 1 1 0 0,0-1-1 0 0,0 0 1 0 0,-1 0 0 0 0,1 0-1 0 0,0 0 1 0 0,1 0-1 0 0,-1 0 1 0 0,0 0-1 0 0,1-1 1 0 0,-1 1-1 0 0,0-4 1 0 0,1 4-356 0 0,1 0-1 0 0,-1 1 1 0 0,1-1-1 0 0,-1 0 1 0 0,1 0-1 0 0,-1 0 1 0 0,1 1 0 0 0,0-1-1 0 0,0 0 1 0 0,0 1-1 0 0,0-1 1 0 0,0 1-1 0 0,0-1 1 0 0,1 1-1 0 0,-1 0 1 0 0,0-1 0 0 0,3-1-1 0 0,15-15 160 0 0,-14 12-230 0 0,0 2 1 0 0,-1-1-1 0 0,2 0 0 0 0,-1 1 0 0 0,1 0 1 0 0,-1 0-1 0 0,1 1 0 0 0,0 0 1 0 0,10-4-1 0 0,-15 6-29 0 0,1 0 0 0 0,-1 1 1 0 0,1-1-1 0 0,0 0 0 0 0,-1 1 0 0 0,1 0 0 0 0,0-1 1 0 0,0 1-1 0 0,-1 0 0 0 0,1 0 0 0 0,0 0 1 0 0,0 0-1 0 0,-1 0 0 0 0,1 1 0 0 0,0-1 0 0 0,0 1 1 0 0,-1-1-1 0 0,1 1 0 0 0,0-1 0 0 0,-1 1 1 0 0,1 0-1 0 0,-1 0 0 0 0,1-1 0 0 0,-1 1 1 0 0,1 0-1 0 0,-1 1 0 0 0,1-1 0 0 0,1 2 0 0 0,-2-1 1 0 0,-1 0 0 0 0,1 0 0 0 0,0-1 0 0 0,-1 1 0 0 0,1 0 0 0 0,-1 0 0 0 0,0 0 0 0 0,0 0 0 0 0,0 0 0 0 0,0 0 0 0 0,0 0-1 0 0,0 0 1 0 0,0 0 0 0 0,0 0 0 0 0,-1 0 0 0 0,1 0 0 0 0,-1-1 0 0 0,0 1 0 0 0,1 0 0 0 0,-1 0 0 0 0,0 0 0 0 0,0-1 0 0 0,0 1-1 0 0,0 0 1 0 0,-1-1 0 0 0,0 2 0 0 0,0 0-110 0 0,-8 9 537 0 0,10-12-442 0 0,0 0 1 0 0,0 0-1 0 0,0 0 1 0 0,-1 0-1 0 0,1 0 0 0 0,0 0 1 0 0,0 0-1 0 0,0 0 1 0 0,-1 0-1 0 0,1 0 0 0 0,0 0 1 0 0,0 0-1 0 0,-1 0 1 0 0,1 0-1 0 0,0 0 1 0 0,0 0-1 0 0,0 0 0 0 0,-1 0 1 0 0,1 0-1 0 0,0 0 1 0 0,0 0-1 0 0,0 0 0 0 0,-1-1 1 0 0,1 1-1 0 0,0 0 1 0 0,0 0-1 0 0,0 0 1 0 0,0 0-1 0 0,-1 0 0 0 0,1-1 1 0 0,0 1-1 0 0,0 0 1 0 0,0 0-1 0 0,0 0 0 0 0,0 0 1 0 0,0-1-1 0 0,-1 1 1 0 0,1 0-1 0 0,0 0 1 0 0,0 0-1 0 0,0-1 0 0 0,0 1 1 0 0,0 0-1 0 0,0 0 1 0 0,0-1-1 0 0,0 1 0 0 0,0 0 1 0 0,0 0-1 0 0,0 0 1 0 0,0-1-1 0 0,0 1 1 0 0,0 0-1 0 0,0 0 0 0 0,0 0 1 0 0,0-1-1 0 0,1 1 1 0 0,-1 0-1 0 0,0 0 0 0 0,1-3 2070 0 0,1 1-3985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57 472 0 0,'0'-1'262'0'0,"1"0"0"0"0,-1 0 1 0 0,1 0-1 0 0,-1 0 0 0 0,0 0 0 0 0,1 0 0 0 0,-1 0 0 0 0,0-1 1 0 0,1 1-1 0 0,-1 0 0 0 0,0 0 0 0 0,0 0 0 0 0,0 0 1 0 0,0 0-1 0 0,0 0 0 0 0,-1 0 0 0 0,1-1 0 0 0,0 1 0 0 0,-1-1 1 0 0,1 1-77 0 0,-1 0 1 0 0,1 0 0 0 0,0 0 0 0 0,0 0 0 0 0,0 0 0 0 0,0 0-1 0 0,-1 0 1 0 0,1 0 0 0 0,1-1 0 0 0,-1 1 0 0 0,0 0 0 0 0,0 0-1 0 0,0 0 1 0 0,0 0 0 0 0,1 0 0 0 0,-1 1 0 0 0,0-1 0 0 0,1 0-1 0 0,0-2 1 0 0,1 2-35 0 0,0 0 1 0 0,0-1-1 0 0,0 1 0 0 0,0 0 1 0 0,0 0-1 0 0,0 0 0 0 0,0 0 0 0 0,0 1 1 0 0,0-1-1 0 0,0 0 0 0 0,1 1 1 0 0,-1 0-1 0 0,0-1 0 0 0,0 1 0 0 0,1 0 1 0 0,-1 0-1 0 0,0 0 0 0 0,1 1 0 0 0,-1-1 1 0 0,0 0-1 0 0,0 1 0 0 0,0 0 1 0 0,4 1-1 0 0,2 0 106 0 0,-1 0 0 0 0,-1 1 1 0 0,1 0-1 0 0,0 0 0 0 0,-1 0 0 0 0,10 7 1 0 0,-11-4 13 0 0,1 0 1 0 0,-1 0 0 0 0,0 0 0 0 0,-1 1 0 0 0,1 0-1 0 0,-1 0 1 0 0,-1 0 0 0 0,6 15 0 0 0,18 64 907 0 0,-20-45-899 0 0,-1 0 1 0 0,-2 0 0 0 0,-2 76 0 0 0,-2-86-219 0 0,0-24-62 0 0,0-1-1 0 0,0 1 1 0 0,1-1-1 0 0,0 0 0 0 0,0 1 1 0 0,1-1-1 0 0,0 0 0 0 0,0 0 1 0 0,0 1-1 0 0,1-2 1 0 0,0 1-1 0 0,0 0 0 0 0,0 0 1 0 0,1-1-1 0 0,-1 0 0 0 0,1 0 1 0 0,1 0-1 0 0,7 7 1 0 0,-7-8-5 0 0,1 0 0 0 0,0 0 1 0 0,0-1-1 0 0,1 0 1 0 0,-1 0-1 0 0,1-1 1 0 0,-1 1-1 0 0,1-1 1 0 0,0-1-1 0 0,0 1 1 0 0,0-1-1 0 0,0 0 1 0 0,0-1-1 0 0,0 0 0 0 0,0 0 1 0 0,0 0-1 0 0,7-2 1 0 0,-11 1-46 0 0,20-2 315 0 0,-42 1 259 0 0,16 3-517 0 0,0 0 1 0 0,0 0-1 0 0,0 0 1 0 0,0 1-1 0 0,0-1 1 0 0,0 1-1 0 0,0-1 1 0 0,0 1-1 0 0,1 0 1 0 0,-1 0-1 0 0,1 0 1 0 0,-1 0-1 0 0,1 1 1 0 0,0-1-1 0 0,0 1 1 0 0,0-1-1 0 0,0 1 1 0 0,-2 4-1 0 0,-1 0 0 0 0,1 1-1 0 0,0-1 1 0 0,0 1 0 0 0,0 0-1 0 0,-3 15 1 0 0,6-18-6 0 0,0 1 1 0 0,0 1 0 0 0,1-1 0 0 0,0 0 0 0 0,0 0-1 0 0,0 0 1 0 0,1 0 0 0 0,0 0 0 0 0,0 0 0 0 0,0 0-1 0 0,1 0 1 0 0,0-1 0 0 0,0 1 0 0 0,1 0 0 0 0,3 5-1 0 0,4 5 25 0 0,1-1 0 0 0,1 1-1 0 0,19 19 1 0 0,-19-23-14 0 0,-1 0 0 0 0,0 1 0 0 0,-1 1-1 0 0,0-1 1 0 0,10 22 0 0 0,-18-30-9 0 0,0 1-1 0 0,-1 0 1 0 0,0 0 0 0 0,0 0-1 0 0,0-1 1 0 0,-1 1-1 0 0,0 0 1 0 0,0 0 0 0 0,0 0-1 0 0,-1 0 1 0 0,0 0-1 0 0,0 0 1 0 0,0 0 0 0 0,-1-1-1 0 0,0 1 1 0 0,0 0-1 0 0,-1-1 1 0 0,1 0-1 0 0,-1 1 1 0 0,-6 7 0 0 0,3-4 35 0 0,0 0 0 0 0,-1-1 0 0 0,0 0 0 0 0,0 0 0 0 0,-1-1 0 0 0,0 1 0 0 0,0-2 0 0 0,-1 1 0 0 0,0-1 0 0 0,-15 7 0 0 0,21-12 505 0 0,-13 7-25 0 0,3-5-3674 0 0,13-3 3054 0 0,0 0 0 0 0,0 1 0 0 0,-1-1 0 0 0,1 0 0 0 0,0 0 0 0 0,0 0-1 0 0,0 0 1 0 0,0 0 0 0 0,0 0 0 0 0,0 0 0 0 0,-1 0 0 0 0,1 0 0 0 0,0 0 0 0 0,0 0 0 0 0,0 0-1 0 0,0 0 1 0 0,0-1 0 0 0,0 1 0 0 0,-1 0 0 0 0,12-20-10541 0 0,13-7 5267 0 0,-19 21 4624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3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34 380 0 0,'0'-2'329'0'0,"0"1"0"0"0,1 0 0 0 0,-1 0 0 0 0,-1 0 0 0 0,1 0 0 0 0,0 0 0 0 0,0 0 0 0 0,0-1 0 0 0,0 1 0 0 0,-1 0 0 0 0,1 0 0 0 0,-1 0 0 0 0,1 0 0 0 0,-1 0 0 0 0,1 0 0 0 0,-1 0 0 0 0,1 0 0 0 0,-1 0 0 0 0,0 0 0 0 0,0 1 0 0 0,1-1 0 0 0,-1 0 0 0 0,0 0 0 0 0,0 1 0 0 0,0-1 0 0 0,0 0 0 0 0,-2 0 0 0 0,1 0 72 0 0,0 1 0 0 0,0 0-1 0 0,0-1 1 0 0,0 1 0 0 0,-1 0 0 0 0,1 0 0 0 0,0 0 0 0 0,0 1-1 0 0,0-1 1 0 0,0 0 0 0 0,0 1 0 0 0,-1 0 0 0 0,1-1-1 0 0,-2 2 1 0 0,0 0-112 0 0,1-1 0 0 0,-1 1 0 0 0,0 0 0 0 0,0 0 0 0 0,1 1 0 0 0,-1-1 0 0 0,1 1 0 0 0,0-1 0 0 0,0 1 0 0 0,0 0 0 0 0,0 0 0 0 0,0 1 0 0 0,1-1 0 0 0,-1 1 0 0 0,1-1 0 0 0,-2 6 0 0 0,2-3-259 0 0,1 0 1 0 0,1 1 0 0 0,-1-1 0 0 0,1 1 0 0 0,0-1 0 0 0,1 1 0 0 0,-1-1 0 0 0,1 0 0 0 0,1 1 0 0 0,-1-1 0 0 0,1 0 0 0 0,0 0 0 0 0,0 0 0 0 0,1 0 0 0 0,0 0 0 0 0,0 0 0 0 0,0-1 0 0 0,1 1-1 0 0,0-1 1 0 0,0 0 0 0 0,0 0 0 0 0,0-1 0 0 0,1 1 0 0 0,0-1 0 0 0,0 0 0 0 0,0 0 0 0 0,0 0 0 0 0,1-1 0 0 0,0 0 0 0 0,-1 0 0 0 0,1-1 0 0 0,0 1 0 0 0,7 1 0 0 0,-6-3-12 0 0,0 0 0 0 0,0 0 1 0 0,1-1-1 0 0,-1 0 0 0 0,0 0 1 0 0,0-1-1 0 0,0 0 0 0 0,0 0 1 0 0,0 0-1 0 0,0-1 0 0 0,12-5 0 0 0,-17 7-12 0 0,0-2 0 0 0,0 1 0 0 0,0 0 0 0 0,0 0-1 0 0,0-1 1 0 0,0 1 0 0 0,-1-1 0 0 0,1 1-1 0 0,0-1 1 0 0,-1 0 0 0 0,1 1 0 0 0,-1-1-1 0 0,0 0 1 0 0,1 0 0 0 0,-1 0 0 0 0,0 0-1 0 0,0-1 1 0 0,-1 1 0 0 0,1 0 0 0 0,0 0-1 0 0,-1 0 1 0 0,1-1 0 0 0,-1 1 0 0 0,1 0-1 0 0,-1-1 1 0 0,0 1 0 0 0,0 0 0 0 0,0-1 0 0 0,-1 1-1 0 0,1 0 1 0 0,-1-1 0 0 0,1 1 0 0 0,-1 0-1 0 0,1 0 1 0 0,-1-1 0 0 0,0 1 0 0 0,-2-3-1 0 0,-3-8 119 0 0,-1 0 0 0 0,-1 0-1 0 0,0 1 1 0 0,0 0 0 0 0,-1 1-1 0 0,-1-1 1 0 0,0 2 0 0 0,-11-11-1 0 0,16 18-216 0 0,1-1 0 0 0,0 1-1 0 0,-1 0 1 0 0,0 1-1 0 0,0-1 1 0 0,1 1-1 0 0,-2 0 1 0 0,1 0-1 0 0,0 0 1 0 0,0 1-1 0 0,-6-2 1 0 0,7 3-221 0 0,1 0 0 0 0,0 0 0 0 0,-1 0 0 0 0,1 1 0 0 0,0-1 0 0 0,-1 1 0 0 0,1 0 0 0 0,0 0 0 0 0,0 0 1 0 0,0 0-1 0 0,-1 0 0 0 0,1 1 0 0 0,1-1 0 0 0,-1 1 0 0 0,0 0 0 0 0,0 0 0 0 0,0 0 0 0 0,1 0 0 0 0,-4 4 0 0 0,5-5-113 0 0,0 1-1 0 0,-1-1 1 0 0,1 0-1 0 0,0 1 0 0 0,0-1 1 0 0,0 1-1 0 0,0-1 1 0 0,0 1-1 0 0,1-1 0 0 0,-1 1 1 0 0,0 0-1 0 0,1-1 1 0 0,-1 1-1 0 0,1 0 0 0 0,0 0 1 0 0,-1-1-1 0 0,1 1 1 0 0,0 0-1 0 0,0 0 0 0 0,0-1 1 0 0,0 1-1 0 0,1 0 0 0 0,-1 0 1 0 0,0-1-1 0 0,1 1 1 0 0,-1 0-1 0 0,1 0 0 0 0,0-1 1 0 0,-1 1-1 0 0,1-1 1 0 0,0 1-1 0 0,0-1 0 0 0,2 4 1 0 0,4-1-385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4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33 372 0 0,'-11'-17'7480'0'0,"10"17"-7114"0"0,-5-4 4771 0 0,6 4-4770 0 0,0-1 0 0 0,-1 1 0 0 0,1-1 0 0 0,0 1 0 0 0,0-1 0 0 0,-1 1 0 0 0,1-1 0 0 0,0 1 0 0 0,0-1-1 0 0,0 1 1 0 0,0-1 0 0 0,0 1 0 0 0,0-1 0 0 0,0 1 0 0 0,0-1 0 0 0,0 1 0 0 0,0-1 0 0 0,0 0 0 0 0,0 1 0 0 0,0-1 0 0 0,1 1-204 0 0,19 28 1128 0 0,0 30-257 0 0,-15-45-896 0 0,0-1 0 0 0,0 1 0 0 0,3 21 0 0 0,4 1-57 0 0,0 4-84 0 0,-9-39-2 0 0,0 0 1 0 0,1 1-1 0 0,-1-1 1 0 0,0-1-1 0 0,0 1 1 0 0,0 0-1 0 0,1-1 1 0 0,4-1-1 0 0,106-34-2294 0 0,-95-5-18587 0 0,-16 38 20189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23 111 656 0 0,'-16'-20'7082'0'0,"9"15"-1489"0"0,10 14-752 0 0,20 79-1752 0 0,-15-62-2930 0 0,-4-14-169 0 0,0 0-1 0 0,0-1 1 0 0,1 0-1 0 0,10 17 1 0 0,-14-52-8329 0 0,1-46 2044 0 0,-18-3 4525 0 0,14 68 1949 0 0,0 0 0 0 0,1 1 0 0 0,-1-1 0 0 0,-1 0 0 0 0,1 1 0 0 0,-1-1 0 0 0,0 1 1 0 0,0 0-1 0 0,0 0 0 0 0,0 0 0 0 0,-1 0 0 0 0,-4-3 0 0 0,7 7-60 0 0,0 0 1 0 0,1-1-1 0 0,-1 1 0 0 0,1 0 1 0 0,-1-1-1 0 0,0 1 0 0 0,1-1 1 0 0,-1 1-1 0 0,1 0 0 0 0,-1-1 1 0 0,1 1-1 0 0,-1-1 0 0 0,1 1 0 0 0,0-1 1 0 0,-1 0-1 0 0,1 1 0 0 0,0-1 1 0 0,-1 1-1 0 0,1-1 0 0 0,0 0 1 0 0,-1 1-1 0 0,1-1 0 0 0,0 0 1 0 0,0 1-1 0 0,0-1 0 0 0,0 0 1 0 0,0 1-1 0 0,0-2 0 0 0,16-7 1953 0 0,47 2 133 0 0,-44 6-1121 0 0,28-9 436 0 0,-35 6-1748 0 0,-1 1 0 0 0,1 1 0 0 0,22-2 1 0 0,-33 4 62 0 0,-1 0 0 0 0,0 0 1 0 0,1 0-1 0 0,-1 0 1 0 0,0 0-1 0 0,1 1 1 0 0,-1-1-1 0 0,0 0 1 0 0,1 0-1 0 0,-1 0 1 0 0,0 0-1 0 0,0 0 1 0 0,1 1-1 0 0,-1-1 1 0 0,0 0-1 0 0,0 0 1 0 0,1 1-1 0 0,-1-1 1 0 0,0 0-1 0 0,0 0 1 0 0,1 1-1 0 0,-1-1 1 0 0,0 0-1 0 0,0 1 1 0 0,0-1-1 0 0,0 0 1 0 0,0 0-1 0 0,0 1 1 0 0,1-1-1 0 0,-1 0 1 0 0,0 1-1 0 0,0-1 0 0 0,0 0 1 0 0,0 1-1 0 0,0-1 1 0 0,0 0-1 0 0,0 1 1 0 0,0-1-1 0 0,-1 0 1 0 0,1 1-1 0 0,0-1 1 0 0,0 0-1 0 0,0 1 1 0 0,0-1-1 0 0,0 0 1 0 0,0 1-1 0 0,-1-1 1 0 0,1 0-1 0 0,0 0 1 0 0,0 1-1 0 0,0-1 1 0 0,-1 0-1 0 0,1 0 1 0 0,0 1-1 0 0,0-1 1 0 0,-1 0-1 0 0,1 0 1 0 0,0 0-1 0 0,0 1 1 0 0,-1-1-1 0 0,0 0 0 0 0,-18 22-4699 0 0,17-20 4246 0 0,-1 2-29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1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0 52 0 0,'-3'0'770'0'0,"0"0"1"0"0,1 0-1 0 0,-1 1 0 0 0,1-1 1 0 0,-1 1-1 0 0,1-1 1 0 0,-1 1-1 0 0,1 0 0 0 0,-1 0 1 0 0,1 0-1 0 0,-4 2 0 0 0,4-2-302 0 0,0 1-1 0 0,0 0 0 0 0,0-1 0 0 0,1 1 1 0 0,-1 0-1 0 0,0 0 0 0 0,1 0 0 0 0,-1 0 1 0 0,1 0-1 0 0,-2 3 0 0 0,0 5 174 0 0,-1 0-1 0 0,2 0 1 0 0,-1 0 0 0 0,1 0-1 0 0,0 11 1 0 0,2-21-636 0 0,-19 96 1256 0 0,12-65-1174 0 0,1 0 0 0 0,1 0-1 0 0,0 32 1 0 0,29-231 49 0 0,-15 120-225 0 0,-3 24 151 0 0,-2-1 0 0 0,2-37 0 0 0,-6 62-18 0 0,27 32 101 0 0,-4 5 49 0 0,35 44 0 0 0,-31-47-198 0 0,26 48 0 0 0,-42-64 592 0 0,0 6-3130 0 0,-12-24 2187 0 0,-1 1 1 0 0,1-1 0 0 0,0 0 0 0 0,0 0 0 0 0,-1 0 0 0 0,1 0 0 0 0,0 0 0 0 0,-1 0 0 0 0,1 0 0 0 0,0 0 0 0 0,0 0 0 0 0,-1 0 0 0 0,1-1 0 0 0,0 1 0 0 0,0-1 0 0 0,-1 1 0 0 0,1-1 0 0 0,0 1 0 0 0,0-1 0 0 0,0 0 0 0 0,-2-1 0 0 0,-55-29-9553 0 0,49 28 9250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5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43 16 0 0,'-25'26'14440'0'0,"50"-28"-10114"0"0,-6-2-4056 0 0,-1 0 0 0 0,1-2 0 0 0,23-9 0 0 0,20-14-4222 0 0,-42 20-3043 0 0,-29 21-1166 0 0,0-2 8177 0 0,7-5-590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5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59 544 0 0,'-3'6'293'0'0,"2"-5"247"0"0,0 1 1 0 0,0-1 0 0 0,0 1-1 0 0,0-1 1 0 0,1 1 0 0 0,-1-1-1 0 0,1 1 1 0 0,-1-1 0 0 0,1 1-1 0 0,-1-1 1 0 0,1 1 0 0 0,0 0 0 0 0,0 2-1 0 0,1-3-208 0 0,0 0 1 0 0,1-1-1 0 0,-1 1 0 0 0,0-1 0 0 0,1 0 0 0 0,-1 1 0 0 0,0-1 0 0 0,1 0 0 0 0,-1 0 0 0 0,0 0 1 0 0,1 0-1 0 0,-1 0 0 0 0,1 0 0 0 0,-1 0 0 0 0,0 0 0 0 0,1-1 0 0 0,-1 1 0 0 0,0 0 1 0 0,2-2-1 0 0,84-17 4720 0 0,-3-6-7441 0 0,-68 17 64 0 0,8-20-9406 0 0,-18 19 9137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5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18 620 0 0,'0'-1'455'0'0,"0"0"-1"0"0,0 1 1 0 0,0-1 0 0 0,1 0 0 0 0,-1 1-1 0 0,0-1 1 0 0,0 1 0 0 0,0-1-1 0 0,-1 0 1 0 0,1 1 0 0 0,0-1 0 0 0,0 0-1 0 0,0 1 1 0 0,0-1 0 0 0,-1 0-1 0 0,1 1 1 0 0,-4-5 4092 0 0,3 4-4092 0 0,3 10 6419 0 0,6 5-7584 0 0,1 0 1232 0 0,-1 0 1 0 0,0 0 0 0 0,9 25-1 0 0,17 33-327 0 0,-27-62-477 0 0,13 21 7 0 0,-4-16-4218 0 0,-21-53-11340 0 0,3 33 15123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6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37 564 0 0,'-1'0'251'0'0,"0"0"1"0"0,0 0-1 0 0,0-1 1 0 0,0 1-1 0 0,0 0 1 0 0,0-1-1 0 0,0 1 1 0 0,0-1-1 0 0,0 1 0 0 0,0-1 1 0 0,0 1-1 0 0,0-1 1 0 0,1 0-1 0 0,-1 1 1 0 0,0-1-1 0 0,0 0 1 0 0,1 0-1 0 0,-1 1 0 0 0,0-1 1 0 0,1 0-1 0 0,-1 0 1 0 0,0 0-1 0 0,1 0 1 0 0,0 0-1 0 0,-1 0 1 0 0,0-2-1 0 0,2 2-16 0 0,0 0 1 0 0,0 0-1 0 0,0 0 1 0 0,1 0-1 0 0,-1 0 0 0 0,0 0 1 0 0,0 1-1 0 0,1-1 1 0 0,-1 0-1 0 0,0 1 0 0 0,1-1 1 0 0,-1 1-1 0 0,0 0 1 0 0,1-1-1 0 0,-1 1 0 0 0,3 0 1 0 0,70-6 2551 0 0,-44 6-1918 0 0,0 1 0 0 0,60 10 0 0 0,-82-9-726 0 0,0-1 0 0 0,-1 2 0 0 0,1-1 0 0 0,-1 1 0 0 0,1 0 0 0 0,-1 0 1 0 0,0 1-1 0 0,0 0 0 0 0,0 0 0 0 0,-1 0 0 0 0,1 1 0 0 0,-1 0 0 0 0,0 1 0 0 0,-1-1 0 0 0,1 1 0 0 0,8 12 0 0 0,-13-16-96 0 0,0 1 0 0 0,0-1 0 0 0,0 1 0 0 0,0-1-1 0 0,0 0 1 0 0,0 1 0 0 0,-1 0 0 0 0,1-1 0 0 0,-1 1 0 0 0,0-1-1 0 0,1 1 1 0 0,-1 0 0 0 0,0-1 0 0 0,-1 1 0 0 0,1-1 0 0 0,0 1 0 0 0,-1 0-1 0 0,0-1 1 0 0,1 1 0 0 0,-2 2 0 0 0,-1 1 15 0 0,0-1 0 0 0,-1 1-1 0 0,1-1 1 0 0,-1 0 0 0 0,0 0 0 0 0,0 0-1 0 0,0-1 1 0 0,-7 6 0 0 0,-9 5 64 0 0,-1 0 0 0 0,0-1 0 0 0,-27 12 0 0 0,46-25-116 0 0,-9 5-151 0 0,7-3-112 0 0,0 0 0 0 0,-1 0 0 0 0,1-1 0 0 0,-1 1 0 0 0,0-1 0 0 0,0-1 0 0 0,0 1 0 0 0,0-1 0 0 0,0 1-1 0 0,-8 0 1 0 0,15-12-7017 0 0,15-19 1621 0 0,-11 19 2886 0 0,-2 2 1646 0 0,-1 1 142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29 68 0 0,'-3'-3'637'0'0,"0"0"0"0"0,-1 1 0 0 0,1-1-1 0 0,0 1 1 0 0,-1 0 0 0 0,1 0 0 0 0,-1 0 0 0 0,0 0 0 0 0,0 1-1 0 0,0-1 1 0 0,0 1 0 0 0,0 0 0 0 0,0 0 0 0 0,0 1 0 0 0,0-1 0 0 0,0 1-1 0 0,0 0 1 0 0,0 0 0 0 0,0 0 0 0 0,0 1 0 0 0,-8 1 0 0 0,0 0 189 0 0,0 0 1 0 0,0 1-1 0 0,1 1 1 0 0,-1 0-1 0 0,1 0 1 0 0,-15 8-1 0 0,20-8-724 0 0,0 0-1 0 0,0 0 1 0 0,1 0-1 0 0,-1 1 1 0 0,1 0-1 0 0,0 0 0 0 0,0 0 1 0 0,0 0-1 0 0,1 1 1 0 0,0 0-1 0 0,-6 10 1 0 0,10-14-88 0 0,-1 0 0 0 0,0 1 0 0 0,0-1 0 0 0,1 0 1 0 0,-1 1-1 0 0,1-1 0 0 0,0 1 0 0 0,-1-1 0 0 0,1 1 1 0 0,0-1-1 0 0,1 0 0 0 0,-1 1 0 0 0,0-1 0 0 0,1 1 1 0 0,-1-1-1 0 0,1 0 0 0 0,0 1 0 0 0,0-1 0 0 0,0 0 1 0 0,0 0-1 0 0,0 0 0 0 0,0 0 0 0 0,1 0 0 0 0,-1 0 1 0 0,1 0-1 0 0,-1 0 0 0 0,1 0 0 0 0,0 0 0 0 0,-1-1 1 0 0,1 1-1 0 0,0-1 0 0 0,0 0 0 0 0,0 1 0 0 0,1-1 1 0 0,-1 0-1 0 0,0 0 0 0 0,3 1 0 0 0,16 6 7 0 0,-1 0 0 0 0,1-2 0 0 0,0 0-1 0 0,1-2 1 0 0,-1 0 0 0 0,23 1 0 0 0,-19-3-77 0 0,0 2 1 0 0,-1 0 0 0 0,1 2 0 0 0,24 9 0 0 0,-48-15 51 0 0,-1 1 1 0 0,1-1-1 0 0,0 0 0 0 0,0 1 1 0 0,0-1-1 0 0,0 0 1 0 0,-1 1-1 0 0,1-1 1 0 0,0 1-1 0 0,-1-1 1 0 0,1 1-1 0 0,0 0 0 0 0,-1-1 1 0 0,1 1-1 0 0,0 0 1 0 0,-1-1-1 0 0,1 1 1 0 0,-1 0-1 0 0,1 0 1 0 0,-1 0-1 0 0,0-1 0 0 0,1 1 1 0 0,-1 0-1 0 0,0 0 1 0 0,0 0-1 0 0,1 0 1 0 0,-1 0-1 0 0,0 0 1 0 0,0 0-1 0 0,0 1 0 0 0,-1 0 6 0 0,1 1-1 0 0,-1-1 1 0 0,0 1-1 0 0,0-1 0 0 0,0 0 1 0 0,-1 0-1 0 0,1 1 0 0 0,0-1 1 0 0,-1 0-1 0 0,-3 3 0 0 0,-3 5 23 0 0,-1-2 0 0 0,-1 1 0 0 0,-14 9 0 0 0,10-9 61 0 0,0-1 0 0 0,-1 0 0 0 0,1-1 0 0 0,-22 7 0 0 0,30-12-303 0 0,0 0 0 0 0,0-1 0 0 0,0 1 0 0 0,0-1 0 0 0,-1 0 1 0 0,1-1-1 0 0,0 1 0 0 0,-1-1 0 0 0,1-1 0 0 0,0 1 1 0 0,0-1-1 0 0,-1 0 0 0 0,1-1 0 0 0,-8-2 0 0 0,13 4 20 0 0,1 0 0 0 0,0 0-1 0 0,-1-1 1 0 0,1 1-1 0 0,0 0 1 0 0,0 0-1 0 0,-1-1 1 0 0,1 1 0 0 0,0 0-1 0 0,0 0 1 0 0,-1-1-1 0 0,1 1 1 0 0,0 0 0 0 0,0-1-1 0 0,0 1 1 0 0,-1 0-1 0 0,1-1 1 0 0,0 1-1 0 0,0-1 1 0 0,0 1 0 0 0,0 0-1 0 0,0-1 1 0 0,0 1-1 0 0,0-1 1 0 0,0 1 0 0 0,0 0-1 0 0,0-1 1 0 0,0 1-1 0 0,0 0 1 0 0,0-1-1 0 0,0 1 1 0 0,0-1 0 0 0,0 1-1 0 0,0 0 1 0 0,1-1-1 0 0,-1 1 1 0 0,0 0-1 0 0,0-1 1 0 0,0 1 0 0 0,1 0-1 0 0,-1-1 1 0 0,0 1-1 0 0,1-1 1 0 0,20-20-5048 0 0,23-11 1404 0 0,-29 25 3132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7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49 744 0 0,'-1'0'192'0'0,"1"-1"1"0"0,0 1-1 0 0,0 0 0 0 0,0-1 1 0 0,0 1-1 0 0,-1 0 0 0 0,1-1 0 0 0,0 1 1 0 0,0 0-1 0 0,-1-1 0 0 0,1 1 1 0 0,0 0-1 0 0,-1 0 0 0 0,1-1 1 0 0,0 1-1 0 0,-1 0 0 0 0,1 0 1 0 0,0 0-1 0 0,-1-1 0 0 0,1 1 0 0 0,0 0 1 0 0,-1 0-1 0 0,1 0 0 0 0,0 0 1 0 0,-1 0-1 0 0,1 0 0 0 0,-1 0 1 0 0,1 0-1 0 0,0 0 0 0 0,-1 0 0 0 0,1 0 1 0 0,-1 0-1 0 0,1 0 0 0 0,0 0 1 0 0,-1 0-1 0 0,1 0 0 0 0,-1 0 1 0 0,1 1-1 0 0,0-1 0 0 0,-1 0 0 0 0,1 0 1 0 0,0 0-1 0 0,-1 1 0 0 0,1-1 1 0 0,0 0-1 0 0,0 0 0 0 0,-1 1 1 0 0,1-1-1 0 0,0 0 0 0 0,-1 1 0 0 0,1-1 1 0 0,0 0-1 0 0,0 1 0 0 0,-2 0 67 0 0,1 0 0 0 0,0 0 0 0 0,0 0-1 0 0,-1 0 1 0 0,1 0 0 0 0,0 0 0 0 0,0 0 0 0 0,0 0-1 0 0,0 0 1 0 0,0 0 0 0 0,1 1 0 0 0,-1-1-1 0 0,0 0 1 0 0,1 1 0 0 0,-1-1 0 0 0,0 4-1 0 0,0-4-151 0 0,1 0-1 0 0,0 1 0 0 0,0-1 1 0 0,0 1-1 0 0,0-1 0 0 0,0 0 1 0 0,1 1-1 0 0,-1-1 0 0 0,0 1 1 0 0,1-1-1 0 0,-1 0 0 0 0,0 1 1 0 0,1-1-1 0 0,0 0 0 0 0,-1 0 1 0 0,1 0-1 0 0,0 1 0 0 0,0-1 1 0 0,0 0-1 0 0,-1 0 0 0 0,1 0 1 0 0,0 0-1 0 0,0 0 0 0 0,1 0 1 0 0,-1 0-1 0 0,2 1 0 0 0,-2-2-68 0 0,-1 0 0 0 0,0 0 0 0 0,1 0 0 0 0,-1-1 0 0 0,1 1 0 0 0,-1 0 0 0 0,0 0 0 0 0,1 0 0 0 0,-1 0 0 0 0,1-1 0 0 0,-1 1 0 0 0,0 0 0 0 0,1 0 0 0 0,-1 0 0 0 0,0-1 0 0 0,0 1 0 0 0,1 0 0 0 0,-1-1 0 0 0,0 1 0 0 0,1 0 0 0 0,-1-1 0 0 0,0 1 0 0 0,0 0 0 0 0,0-1 0 0 0,1 1 0 0 0,-1 0 0 0 0,0-1 0 0 0,0 1 0 0 0,0-1 0 0 0,0 1 0 0 0,0-1 0 0 0,0 1 0 0 0,0 0 0 0 0,0-1 0 0 0,-2-22 352 0 0,-12-18-202 0 0,13 39-170 0 0,1 0 1 0 0,-2 1-1 0 0,1-1 1 0 0,0 0-1 0 0,0 0 1 0 0,0 1-1 0 0,-1-1 1 0 0,1 0-1 0 0,-1 1 1 0 0,0-1-1 0 0,1 1 0 0 0,-1 0 1 0 0,0 0-1 0 0,0-1 1 0 0,0 1-1 0 0,1 0 1 0 0,-1 1-1 0 0,0-1 1 0 0,-1 0-1 0 0,1 1 1 0 0,0-1-1 0 0,0 1 1 0 0,0-1-1 0 0,0 1 0 0 0,0 0 1 0 0,0 0-1 0 0,-1 0 1 0 0,1 0-1 0 0,0 0 1 0 0,0 1-1 0 0,0-1 1 0 0,0 1-1 0 0,0-1 1 0 0,0 1-1 0 0,0 0 1 0 0,0 0-1 0 0,-3 1 1 0 0,1 1-17 0 0,0-1 0 0 0,1 1 0 0 0,-1 0 0 0 0,1 0 0 0 0,0 0 1 0 0,0 0-1 0 0,0 0 0 0 0,0 1 0 0 0,1-1 0 0 0,0 1 0 0 0,-1 0 1 0 0,1 0-1 0 0,0 0 0 0 0,1 0 0 0 0,-1 0 0 0 0,1 0 0 0 0,-2 9 1 0 0,2-7-2 0 0,1 1 0 0 0,-1-1 1 0 0,1 1-1 0 0,0-1 0 0 0,1 1 1 0 0,0-1-1 0 0,0 1 0 0 0,0-1 1 0 0,1 1-1 0 0,0-1 0 0 0,0 0 1 0 0,0 0-1 0 0,1 0 0 0 0,0 0 1 0 0,0 0-1 0 0,1-1 0 0 0,-1 1 1 0 0,1-1-1 0 0,0 0 0 0 0,1 0 1 0 0,-1 0-1 0 0,1-1 0 0 0,0 0 1 0 0,0 0-1 0 0,1 0 0 0 0,-1 0 1 0 0,8 3-1 0 0,-2-2-22 0 0,0 0 1 0 0,0-1-1 0 0,0 0 0 0 0,0-1 1 0 0,0 0-1 0 0,1-1 0 0 0,-1 0 1 0 0,1-1-1 0 0,0 0 0 0 0,0-1 1 0 0,-1 0-1 0 0,1-1 0 0 0,0 0 1 0 0,16-5-1 0 0,-20 4-390 0 0,0 0 0 0 0,1-1 0 0 0,-1 0 1 0 0,0 0-1 0 0,12-8 0 0 0,-18 9-4 0 0,0 1 1 0 0,0 0 0 0 0,-1-1-1 0 0,1 1 1 0 0,0-1 0 0 0,-1 0-1 0 0,0 0 1 0 0,1 1-1 0 0,-1-1 1 0 0,0 0 0 0 0,2-3-1 0 0,-3 3-88 0 0,1 1 1 0 0,-1-1-1 0 0,0 0 0 0 0,1 1 0 0 0,-1-1 1 0 0,0 1-1 0 0,0-1 0 0 0,0 0 1 0 0,0 1-1 0 0,0-1 0 0 0,-1 0 0 0 0,1 1 1 0 0,0-1-1 0 0,-1 1 0 0 0,1-1 1 0 0,-1 1-1 0 0,-1-3 0 0 0,-2-12-2857 0 0,2 12 2685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14 190 292 0 0,'-3'-2'11329'0'0,"3"14"-5954"0"0,3-2-5129 0 0,5 3 229 0 0,0-1 1 0 0,0 0-1 0 0,1-1 0 0 0,1 0 1 0 0,0 0-1 0 0,12 9 1 0 0,-32-30-790 0 0,1 0 0 0 0,0-1 1 0 0,1-1-1 0 0,0 1 0 0 0,1-1 1 0 0,0-1-1 0 0,-10-24 0 0 0,4 17-222 0 0,33 20-1124 0 0,3-2 1707 0 0,0-1-1 0 0,0-1 0 0 0,0-1 1 0 0,-1-1-1 0 0,0-1 1 0 0,25-12-1 0 0,37-10 1351 0 0,-62 20-825 0 0,2 0 159 0 0,-24 9-703 0 0,0 0 0 0 0,0 0 0 0 0,0 0 0 0 0,0 0-1 0 0,0 1 1 0 0,0-1 0 0 0,0 0 0 0 0,0 0 0 0 0,0 0 0 0 0,0 0 0 0 0,0 0 0 0 0,0 1-1 0 0,0-1 1 0 0,0 0 0 0 0,0 0 0 0 0,0 0 0 0 0,0 0 0 0 0,0 0 0 0 0,0 1-1 0 0,0-1 1 0 0,0 0 0 0 0,0 0 0 0 0,1 0 0 0 0,-1 0 0 0 0,0 0 0 0 0,0 0 0 0 0,0 0-1 0 0,0 1 1 0 0,0-1 0 0 0,0 0 0 0 0,0 0 0 0 0,1 0 0 0 0,-1 0 0 0 0,0 0 0 0 0,0 0-1 0 0,0 0 1 0 0,0 0 0 0 0,0 0 0 0 0,1 0 0 0 0,-1 0 0 0 0,0 0 0 0 0,0 0-1 0 0,0 0 1 0 0,0 0 0 0 0,0 0 0 0 0,1 0 0 0 0,-1 0 0 0 0,0 0 0 0 0,0 0 0 0 0,0 0-1 0 0,0 0 1 0 0,0 0 0 0 0,1 0 0 0 0,-1 0 0 0 0,-15 19 73 0 0,1 1 0 0 0,-17 35 1 0 0,28-50-104 0 0,1 0 0 0 0,0 0 0 0 0,0 0 0 0 0,0 1 0 0 0,0-1 0 0 0,1 0 0 0 0,0 1 0 0 0,0-1 0 0 0,0 1 1 0 0,1-1-1 0 0,0 1 0 0 0,0 0 0 0 0,0-1 0 0 0,1 1 0 0 0,-1-1 0 0 0,1 1 0 0 0,1-1 0 0 0,2 8 0 0 0,-3-11-5 0 0,1 1 0 0 0,-1 0 0 0 0,1-1-1 0 0,0 1 1 0 0,0-1 0 0 0,0 0 0 0 0,0 0-1 0 0,1 0 1 0 0,-1 0 0 0 0,1 0 0 0 0,-1 0 0 0 0,1 0-1 0 0,-1-1 1 0 0,1 1 0 0 0,0-1 0 0 0,5 2-1 0 0,-2-1-9 0 0,1-1-1 0 0,0 0 0 0 0,0 0 0 0 0,-1 0 0 0 0,1-1 0 0 0,0 0 0 0 0,9-1 0 0 0,1-1-29 0 0,1-2-1 0 0,-1 0 0 0 0,0 0 0 0 0,0-2 0 0 0,17-7 0 0 0,-20 7 30 0 0,-1-1 0 0 0,0-1 0 0 0,0 0 0 0 0,-1-1 0 0 0,0 0 0 0 0,0 0-1 0 0,-1-1 1 0 0,13-16 0 0 0,-18 18 23 0 0,0 0 0 0 0,0 0-1 0 0,-1 0 1 0 0,0 0 0 0 0,-1-1-1 0 0,0 0 1 0 0,0 0 0 0 0,-1 0-1 0 0,0 0 1 0 0,-1 0 0 0 0,0-1-1 0 0,0 1 1 0 0,0-20 0 0 0,-2 27 15 0 0,0 0 1 0 0,0 0 0 0 0,0 0 0 0 0,0 0 0 0 0,0 0 0 0 0,0 0 0 0 0,0 0 0 0 0,-1 0 0 0 0,1 0 0 0 0,-1 0 0 0 0,0 1 0 0 0,1-1 0 0 0,-1 0 0 0 0,0 0 0 0 0,0 1 0 0 0,0-1 0 0 0,0 0 0 0 0,-1 1 0 0 0,1-1 0 0 0,0 1 0 0 0,-1-1 0 0 0,1 1 0 0 0,0 0 0 0 0,-1 0 0 0 0,0-1 0 0 0,1 1 0 0 0,-1 0 0 0 0,0 1 0 0 0,0-1 0 0 0,1 0 0 0 0,-1 0 0 0 0,0 1 0 0 0,0-1 0 0 0,0 1 0 0 0,0-1 0 0 0,0 1 0 0 0,-4 0 0 0 0,3 0-15 0 0,-1 0 0 0 0,1 1 0 0 0,0 0-1 0 0,-1-1 1 0 0,1 1 0 0 0,0 0 0 0 0,-1 1 0 0 0,1-1 0 0 0,0 1-1 0 0,0-1 1 0 0,0 1 0 0 0,0 0 0 0 0,0 0 0 0 0,1 0 0 0 0,-1 0 0 0 0,0 1-1 0 0,1-1 1 0 0,0 1 0 0 0,-1 0 0 0 0,1-1 0 0 0,-2 5 0 0 0,-3 6 4 0 0,0 0 0 0 0,1 0 0 0 0,0 0 0 0 0,1 0 0 0 0,1 1 0 0 0,-4 20-1 0 0,7-31-7 0 0,1 0-1 0 0,0 0 0 0 0,0 0 1 0 0,0 0-1 0 0,0 1 0 0 0,0-1 0 0 0,0 0 1 0 0,1 0-1 0 0,-1 0 0 0 0,1 0 0 0 0,0 0 1 0 0,0 0-1 0 0,0 0 0 0 0,1-1 0 0 0,-1 1 1 0 0,0 0-1 0 0,1 0 0 0 0,0-1 1 0 0,0 1-1 0 0,0-1 0 0 0,0 0 0 0 0,0 0 1 0 0,0 1-1 0 0,1-1 0 0 0,-1 0 0 0 0,1-1 1 0 0,-1 1-1 0 0,1 0 0 0 0,0-1 0 0 0,-1 0 1 0 0,1 1-1 0 0,0-1 0 0 0,0 0 0 0 0,0 0 1 0 0,0-1-1 0 0,5 1 0 0 0,5 2-36 0 0,0-2 0 0 0,0 1 0 0 0,1-2 0 0 0,-1 0-1 0 0,0 0 1 0 0,1-1 0 0 0,-1-1 0 0 0,0 0 0 0 0,0-1-1 0 0,0-1 1 0 0,0 0 0 0 0,-1 0 0 0 0,1-1 0 0 0,-1-1 0 0 0,0 0-1 0 0,13-10 1 0 0,-22 14-312 0 0,0 0 1 0 0,-1 0-1 0 0,1 0 0 0 0,-1-1 0 0 0,0 1 1 0 0,0-1-1 0 0,0 1 0 0 0,3-7 0 0 0,-3 5-1284 0 0,0 0-1 0 0,0-1 1 0 0,0 1-1 0 0,-1-1 1 0 0,0 0-1 0 0,0 1 0 0 0,0-1 1 0 0,-1 0-1 0 0,1-6 1 0 0,-1 8 940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9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36 0 0,'10'-3'9847'0'0,"31"-7"-5867"0"0,-14-1-2774 0 0,0-2 0 0 0,0 0-1 0 0,-2-1 1 0 0,36-27 0 0 0,-59 40-1173 0 0,0-1 0 0 0,0 1 0 0 0,0-1 0 0 0,0 1 0 0 0,-1-1 0 0 0,1 0 0 0 0,-1 0 0 0 0,1 0 0 0 0,-1 0 1 0 0,0 0-1 0 0,1 0 0 0 0,-1 0 0 0 0,0 0 0 0 0,-1 0 0 0 0,1-1 0 0 0,1-4 0 0 0,-2 6-13 0 0,0-1 0 0 0,0 1 0 0 0,0-1 0 0 0,-1 1 0 0 0,1-1 0 0 0,0 1 0 0 0,-1-1 0 0 0,1 1 0 0 0,-1 0 0 0 0,0-1 0 0 0,1 1 0 0 0,-1-1 0 0 0,0 1 0 0 0,0 0 0 0 0,0 0 0 0 0,0 0 0 0 0,0-1 0 0 0,0 1 0 0 0,0 0 0 0 0,-1-1 0 0 0,-2 0-2 0 0,0-1-1 0 0,0 1 1 0 0,1 0-1 0 0,-1 0 1 0 0,-1 1-1 0 0,1-1 1 0 0,0 1-1 0 0,0 0 1 0 0,0 0-1 0 0,-1 0 1 0 0,1 0-1 0 0,-1 1 1 0 0,1 0-1 0 0,0 0 1 0 0,-1 0-1 0 0,1 0 1 0 0,-6 2-1 0 0,3-1-21 0 0,1 1 0 0 0,-1-1-1 0 0,1 2 1 0 0,-1-1 0 0 0,1 1-1 0 0,0 0 1 0 0,0 0 0 0 0,0 0 0 0 0,1 1-1 0 0,-1 0 1 0 0,1 0 0 0 0,0 1-1 0 0,0-1 1 0 0,-5 7 0 0 0,7-7 2 0 0,1 0 1 0 0,0-1 0 0 0,0 1-1 0 0,0 0 1 0 0,1 1 0 0 0,0-1-1 0 0,-1 0 1 0 0,1 0 0 0 0,1 0-1 0 0,-1 1 1 0 0,0-1 0 0 0,1 0-1 0 0,0 1 1 0 0,0-1 0 0 0,1 1-1 0 0,-1-1 1 0 0,1 0 0 0 0,0 0-1 0 0,0 1 1 0 0,0-1 0 0 0,0 0-1 0 0,5 8 1 0 0,-5-9 2 0 0,1 0 0 0 0,-1 0 1 0 0,1 0-1 0 0,0-1 0 0 0,0 1 0 0 0,0 0 0 0 0,0-1 1 0 0,1 1-1 0 0,-1-1 0 0 0,1 0 0 0 0,-1 0 0 0 0,1 0 1 0 0,0 0-1 0 0,0 0 0 0 0,0-1 0 0 0,3 2 0 0 0,1 0 7 0 0,0-1-1 0 0,0 0 1 0 0,0-1-1 0 0,1 1 0 0 0,-1-1 1 0 0,0-1-1 0 0,9 1 1 0 0,5-3-23 0 0,1 0 0 0 0,-1-1 1 0 0,0-1-1 0 0,23-7 1 0 0,-38 10-283 0 0,-1-1 0 0 0,1 0 0 0 0,-1-1 0 0 0,1 1 0 0 0,-1-1 1 0 0,0 0-1 0 0,9-7 0 0 0,-10 6-1152 0 0,1-1 1 0 0,-1 1-1 0 0,-1-1 0 0 0,1 0 0 0 0,-1-1 1 0 0,0 1-1 0 0,0-1 0 0 0,0 1 1 0 0,-1-1-1 0 0,0 0 0 0 0,3-10 0 0 0,-3 12 716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29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94 644 0 0,'0'-1'-104'0'0,"11"-29"18093"0"0,3 40-16135 0 0,-4 2-1492 0 0,-1 0 0 0 0,0 0 0 0 0,13 24 0 0 0,-16-24-337 0 0,1-1 0 0 0,0 0 1 0 0,0-1-1 0 0,1 1 0 0 0,18 16 1 0 0,-2-4 12 0 0,-20-20 69 0 0,-10-11-9 0 0,-1-2-69 0 0,4 6-43 0 0,1-1 0 0 0,0 0 0 0 0,0 0 1 0 0,1 1-1 0 0,-1-1 0 0 0,1 0 0 0 0,0 0 0 0 0,1-1 1 0 0,-1 1-1 0 0,1 0 0 0 0,0 0 0 0 0,0 0 1 0 0,0 0-1 0 0,1 0 0 0 0,0 0 0 0 0,0 0 0 0 0,0 0 1 0 0,1 0-1 0 0,0 0 0 0 0,2-5 0 0 0,3-7-85 0 0,0 0 0 0 0,2 1 0 0 0,0 0 1 0 0,15-20-1 0 0,-23 34 110 0 0,0 0 0 0 0,0 1 0 0 0,1-1 1 0 0,-1 0-1 0 0,1 1 0 0 0,-1-1 1 0 0,1 1-1 0 0,0 0 0 0 0,0-1 0 0 0,-1 1 1 0 0,1 0-1 0 0,0 0 0 0 0,0 0 0 0 0,0 0 1 0 0,0 1-1 0 0,0-1 0 0 0,1 0 0 0 0,-1 1 1 0 0,0 0-1 0 0,0-1 0 0 0,0 1 1 0 0,0 0-1 0 0,1 0 0 0 0,-1 0 0 0 0,0 0 1 0 0,0 1-1 0 0,0-1 0 0 0,0 1 0 0 0,0-1 1 0 0,1 1-1 0 0,-1 0 0 0 0,0-1 0 0 0,0 1 1 0 0,3 2-1 0 0,7 5 231 0 0,-1 0 0 0 0,1 1 0 0 0,-2 0 0 0 0,17 17 0 0 0,12 10 119 0 0,-29-30-88 0 0,-2-6-6294 0 0,-6-25-5993 0 0,-2 25 11935 0 0,-5-16-4577 0 0,3 12 3853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2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59 512 0 0,'0'-1'348'0'0,"-1"0"1"0"0,1-1-1 0 0,-1 1 1 0 0,1 0-1 0 0,-1 0 1 0 0,1 0-1 0 0,-1-1 0 0 0,0 1 1 0 0,1 0-1 0 0,-1 0 1 0 0,0 0-1 0 0,0 0 0 0 0,0 0 1 0 0,0 1-1 0 0,0-1 1 0 0,0 0-1 0 0,0 0 1 0 0,0 1-1 0 0,-2-2 0 0 0,-29-15 6155 0 0,13 8-2299 0 0,4-2 1070 0 0,16 18-5159 0 0,0-1-1 0 0,0 1 1 0 0,0 0 0 0 0,1-1 0 0 0,0 1-1 0 0,1-1 1 0 0,-1 1 0 0 0,1-1 0 0 0,0 0 0 0 0,0 0-1 0 0,1-1 1 0 0,0 1 0 0 0,6 7 0 0 0,10 9 87 0 0,41 36 1 0 0,-28-28-96 0 0,-9-8-78 0 0,1-2-1 0 0,39 23 1 0 0,-44-31-18 0 0,-1 1-1 0 0,0 0 0 0 0,0 2 0 0 0,-2 0 1 0 0,0 1-1 0 0,20 25 0 0 0,135 183 807 0 0,-162-211-719 0 0,1-1 1 0 0,1 0-1 0 0,0 0 0 0 0,17 12 1 0 0,-6-5-28 0 0,-9-8-20 0 0,0 1-1 0 0,-1 1 1 0 0,0 0-1 0 0,-1 0 1 0 0,-1 1-1 0 0,0 1 0 0 0,13 23 1 0 0,12 14 26 0 0,-24-38-64 0 0,-9-11-7 0 0,1 0-1 0 0,-1 0 1 0 0,-1 0-1 0 0,1 0 1 0 0,0 0 0 0 0,-1 1-1 0 0,0 0 1 0 0,0-1-1 0 0,3 8 1 0 0,-5-11 5 0 0,-3 0-610 0 0,0-1-1 0 0,0 0 1 0 0,-1 0 0 0 0,1 0 0 0 0,0 0 0 0 0,0 0 0 0 0,0 0 0 0 0,1-1 0 0 0,-1 0 0 0 0,0 0 0 0 0,1 1 0 0 0,-1-1 0 0 0,1-1 0 0 0,-1 1 0 0 0,-3-4 0 0 0,-38-50-10096 0 0,21 25 6410 0 0,5 8 2203 0 0,7 11 1246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7 156 40 0 0,'-6'1'6689'0'0,"12"-6"-2639"0"0,32-16-1465 0 0,60-26-4733 0 0,-76 38 111 0 0,0-1-1 0 0,-1 0 0 0 0,-1-2 0 0 0,35-26 0 0 0,-50 34 1435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194 184 252 0 0,'0'-4'584'0'0,"-1"1"0"0"0,0-1 1 0 0,-1 1-1 0 0,1-1 0 0 0,0 1 0 0 0,-1-1 0 0 0,0 1 1 0 0,0 0-1 0 0,0 0 0 0 0,0 0 0 0 0,0 0 1 0 0,-1 0-1 0 0,1 0 0 0 0,-6-4 0 0 0,6 5-140 0 0,0 1 0 0 0,0-1 1 0 0,0 0-1 0 0,0 0 0 0 0,0 1 0 0 0,0-1 0 0 0,-1 1 0 0 0,1-1 1 0 0,-1 1-1 0 0,1 0 0 0 0,-1 0 0 0 0,1 0 0 0 0,-1 1 0 0 0,0-1 1 0 0,1 1-1 0 0,-1-1 0 0 0,0 1 0 0 0,0 0 0 0 0,-5 0 0 0 0,7 1-329 0 0,-1 0 0 0 0,0 1 0 0 0,1-1-1 0 0,-1 0 1 0 0,0 1 0 0 0,1-1 0 0 0,0 1-1 0 0,-1-1 1 0 0,1 1 0 0 0,0 0 0 0 0,0 0-1 0 0,0-1 1 0 0,0 1 0 0 0,0 0 0 0 0,0 0-1 0 0,1 0 1 0 0,-1 0 0 0 0,1 0 0 0 0,-1 3-1 0 0,-7 52 342 0 0,5-35-236 0 0,1-8-185 0 0,-1 0 0 0 0,0 0 1 0 0,-1-1-1 0 0,-1 1 0 0 0,0-1 0 0 0,0 0 0 0 0,-11 16 0 0 0,9-13 2 0 0,6-19 134 0 0,2-5-123 0 0,2-42-17 0 0,-2 37-54 0 0,0-1 0 0 0,0 1 0 0 0,-1 0-1 0 0,-1-1 1 0 0,-2-13 0 0 0,-8-65-155 0 0,10 70 266 0 0,-1-1 0 0 0,-10-43 1 0 0,12 66-83 0 0,0 0 0 0 0,-1 0 1 0 0,1 0-1 0 0,0 0 1 0 0,0-1-1 0 0,0 1 1 0 0,0 0-1 0 0,0 0 0 0 0,0 0 1 0 0,0-1-1 0 0,0 1 1 0 0,0 0-1 0 0,0 0 0 0 0,0-1 1 0 0,0 1-1 0 0,0 0 1 0 0,0 0-1 0 0,0 0 1 0 0,0-1-1 0 0,1 1 0 0 0,-1 0 1 0 0,0 0-1 0 0,0 0 1 0 0,0 0-1 0 0,0-1 0 0 0,0 1 1 0 0,0 0-1 0 0,0 0 1 0 0,1 0-1 0 0,-1 0 1 0 0,0 0-1 0 0,0-1 0 0 0,0 1 1 0 0,0 0-1 0 0,1 0 1 0 0,-1 0-1 0 0,0 0 1 0 0,0 0-1 0 0,0 0 0 0 0,1 0 1 0 0,-1 0-1 0 0,0 0 1 0 0,0 0-1 0 0,0-1 0 0 0,1 1 1 0 0,-1 0-1 0 0,0 0 1 0 0,0 0-1 0 0,0 0 1 0 0,1 1-1 0 0,-1-1 0 0 0,0 0 1 0 0,0 0-1 0 0,0 0 1 0 0,1 0-1 0 0,21 7 94 0 0,34 22-163 0 0,-41-21 125 0 0,5 1 12 0 0,1 0 0 0 0,-1-1 0 0 0,1-1 0 0 0,0-1 0 0 0,1-1 0 0 0,-1-1 0 0 0,1 0 0 0 0,40-1 0 0 0,-62-3-58 0 0,-28 21-19785 0 0,17-13 18296 0 0,4-2 674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28 64 0 0,'0'-1'358'0'0,"0"0"-1"0"0,-1 0 1 0 0,1 0 0 0 0,-1 0-1 0 0,1 0 1 0 0,-1 1 0 0 0,0-1-1 0 0,1 0 1 0 0,-1 0 0 0 0,0 1-1 0 0,1-1 1 0 0,-1 0 0 0 0,0 1-1 0 0,0-1 1 0 0,1 1 0 0 0,-1-1-1 0 0,0 1 1 0 0,0-1 0 0 0,0 1-1 0 0,0 0 1 0 0,0-1 0 0 0,0 1-1 0 0,0 0 1 0 0,0 0 0 0 0,0 0-1 0 0,-1-1 1 0 0,-37-3 6871 0 0,19 6-3108 0 0,57-1-3877 0 0,74-6 46 0 0,-74 1-287 0 0,1 3 0 0 0,-1 1 1 0 0,52 6-1 0 0,-90-6-57 0 0,1 0-1 0 0,0 0 1 0 0,0 0-1 0 0,0 0 1 0 0,0 0 0 0 0,0 0-1 0 0,0 0 1 0 0,0 0 0 0 0,0 0-1 0 0,0 0 1 0 0,-1 0-1 0 0,1 0 1 0 0,0 0 0 0 0,0 0-1 0 0,0 0 1 0 0,0 1 0 0 0,0-1-1 0 0,0 0 1 0 0,0 0-1 0 0,0 0 1 0 0,0 0 0 0 0,0 0-1 0 0,0 0 1 0 0,0 0 0 0 0,0 0-1 0 0,0 0 1 0 0,0 0-1 0 0,0 1 1 0 0,0-1 0 0 0,0 0-1 0 0,0 0 1 0 0,0 0 0 0 0,0 0-1 0 0,0 0 1 0 0,0 0-1 0 0,0 0 1 0 0,0 0 0 0 0,0 1-1 0 0,0-1 1 0 0,0 0 0 0 0,0 0-1 0 0,0 0 1 0 0,0 0-1 0 0,0 0 1 0 0,0 0 0 0 0,0 0-1 0 0,0 0 1 0 0,0 0-1 0 0,0 0 1 0 0,0 0 0 0 0,1 1-1 0 0,-1-1 1 0 0,0 0 0 0 0,0 0-1 0 0,0 0 1 0 0,0 0-1 0 0,0 0 1 0 0,0 0 0 0 0,-17 8-6005 0 0,-38 10-3495 0 0,35-11 11150 0 0,10-5 4092 0 0,9-2-5155 0 0,0 0 0 0 0,1 1 1 0 0,-1-1-1 0 0,0 0 0 0 0,0 0 1 0 0,1 0-1 0 0,-1 1 0 0 0,0-1 0 0 0,0 0 1 0 0,-4 5 4265 0 0,4-5-4265 0 0,0 2-1 0 0,-2 18-656 0 0,3-8 390 0 0,-1 18-58 0 0,1 1 1 0 0,2-1-1 0 0,0 0 0 0 0,3 0 1 0 0,13 54-1 0 0,-15-79 620 0 0,-1 2-3851 0 0,-50 4-16148 0 0,41-8 18469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33 396 0 0,'-29'17'12197'0'0,"39"-17"-7465"0"0,7 0-4001 0 0,21-2 422 0 0,46-8 1 0 0,-47 5-2092 0 0,46-1 1 0 0,-91-16-16005 0 0,7 21 16715 0 0,0-2-532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5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91 588 0 0,'14'-22'20305'0'0,"-5"9"-16531"0"0,-3 3-4387 0 0,-3 6 659 0 0,-1 1 0 0 0,1 0 0 0 0,0 0 1 0 0,0 0-1 0 0,0 1 0 0 0,1-1 0 0 0,-1 1 1 0 0,1-1-1 0 0,-1 1 0 0 0,1 0 0 0 0,0 0 1 0 0,0 1-1 0 0,-1-1 0 0 0,1 1 1 0 0,0 0-1 0 0,7-1 0 0 0,-2 0-51 0 0,-1 0 1 0 0,1 1-1 0 0,-1 0 0 0 0,1 1 0 0 0,-1 0 1 0 0,1 0-1 0 0,11 2 0 0 0,-19-2 18 0 0,0 0 0 0 0,0 1 0 0 0,-1-1 0 0 0,1 0 0 0 0,0 0 0 0 0,0 1 0 0 0,0-1 0 0 0,0 0 0 0 0,0 1 0 0 0,-1-1 0 0 0,1 1 0 0 0,0-1 0 0 0,0 1 0 0 0,0-1 0 0 0,-1 1 0 0 0,1 0 0 0 0,0-1-1 0 0,-1 1 1 0 0,1 0 0 0 0,-1 0 0 0 0,1-1 0 0 0,-1 1 0 0 0,1 0 0 0 0,-1 0 0 0 0,0 0 0 0 0,1-1 0 0 0,-1 1 0 0 0,0 0 0 0 0,1 1 0 0 0,-1 0 21 0 0,-1 1 0 0 0,1-1 0 0 0,0 0 1 0 0,-1 0-1 0 0,1 1 0 0 0,-1-1 0 0 0,0 0 0 0 0,1 0 0 0 0,-1 0 1 0 0,0 0-1 0 0,-3 3 0 0 0,-37 45 459 0 0,41-49-491 0 0,-165 166 537 0 0,164-167-537 0 0,0 1 0 0 0,1 0 0 0 0,-1-1 0 0 0,0 1 0 0 0,0 0 0 0 0,0 0 0 0 0,1 0 0 0 0,-1 0 0 0 0,0-1 0 0 0,1 1 0 0 0,-1 0-1 0 0,1 0 1 0 0,-1 0 0 0 0,1 0 0 0 0,-1 0 0 0 0,1 1 0 0 0,0-1 0 0 0,0 0 0 0 0,-1 0 0 0 0,1 0 0 0 0,0 0 0 0 0,0 0 0 0 0,0 0 0 0 0,0 0 0 0 0,0 0 0 0 0,1 1 0 0 0,-1-1 0 0 0,0 0 0 0 0,1 2-1 0 0,0-2 7 0 0,1 0-1 0 0,-1 0 0 0 0,1 0 0 0 0,0 0 1 0 0,-1 0-1 0 0,1-1 0 0 0,0 1 0 0 0,-1 0 1 0 0,1-1-1 0 0,0 1 0 0 0,0-1 0 0 0,0 0 1 0 0,-1 1-1 0 0,1-1 0 0 0,3 0 0 0 0,9 0 31 0 0,-1-1 1 0 0,1 0-1 0 0,24-5 0 0 0,22-6 13 0 0,21-5-1447 0 0,-76 15-147 0 0,-1-1 0 0 0,1 1 0 0 0,-1-1 1 0 0,0 1-1 0 0,1-1 0 0 0,-1-1 0 0 0,0 1 0 0 0,-1 0 0 0 0,6-7 1 0 0,36-29-7889 0 0,-35 34 8709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6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55 432 0 0,'-5'-11'18459'0'0,"14"25"-16756"0"0,0-3 187 0 0,2-30-826 0 0,-10 18-1042 0 0,-1-1 0 0 0,0 1 0 0 0,1-1 0 0 0,-1 1 0 0 0,0-1 0 0 0,0 1 0 0 0,0-1 0 0 0,0 1 0 0 0,0-1 0 0 0,0 1 0 0 0,0-1 0 0 0,-1 1 0 0 0,1-1 0 0 0,0 1 0 0 0,-1 0 0 0 0,1-1 0 0 0,-1 1 0 0 0,0 0 0 0 0,1-1 0 0 0,-1 1 0 0 0,0 0 0 0 0,0-1 0 0 0,0 1 0 0 0,0 0 0 0 0,0 0 0 0 0,0 0 0 0 0,0 0 0 0 0,0 0 0 0 0,0 0 0 0 0,-1 0 0 0 0,1 1 0 0 0,0-1 0 0 0,0 0 0 0 0,-1 1 0 0 0,1-1 0 0 0,-1 1 0 0 0,1-1 0 0 0,-1 1 0 0 0,1 0 0 0 0,-1-1 0 0 0,1 1 0 0 0,-1 0 0 0 0,-1 0 0 0 0,-4-1 1 0 0,0 0-1 0 0,1 0 1 0 0,-1 1-1 0 0,0 0 0 0 0,0 0 1 0 0,0 1-1 0 0,0 0 1 0 0,-8 2-1 0 0,7 0-16 0 0,1 0 0 0 0,-1 1-1 0 0,1 0 1 0 0,0 0 0 0 0,0 1 0 0 0,0 0-1 0 0,0 0 1 0 0,1 0 0 0 0,0 1 0 0 0,0 0-1 0 0,0 0 1 0 0,-7 11 0 0 0,11-13 11 0 0,-1 0-1 0 0,1 0 1 0 0,-1 0 0 0 0,1 1 0 0 0,1-1 0 0 0,-1 0 0 0 0,1 1 0 0 0,-1-1 0 0 0,1 1-1 0 0,0-1 1 0 0,1 1 0 0 0,-1 0 0 0 0,1-1 0 0 0,0 1 0 0 0,0 0 0 0 0,0-1 0 0 0,1 1-1 0 0,0 0 1 0 0,0-1 0 0 0,0 1 0 0 0,0-1 0 0 0,1 1 0 0 0,4 7 0 0 0,-3-7-4 0 0,1 0 0 0 0,0-1 0 0 0,0 1 0 0 0,0-1 0 0 0,1 0 0 0 0,0 0 0 0 0,0-1 0 0 0,0 1 0 0 0,0-1 0 0 0,0 0 0 0 0,1 0 0 0 0,-1-1 0 0 0,1 0 0 0 0,-1 0 0 0 0,1 0 0 0 0,0 0 0 0 0,0-1 0 0 0,0 0 0 0 0,0-1 0 0 0,9 1 1 0 0,3 0-13 0 0,0-1 0 0 0,-1-1 1 0 0,1 0-1 0 0,-1-2 0 0 0,32-7 1 0 0,-45 8-242 0 0,33-10-132 0 0,-36 12 203 0 0,0 0-1 0 0,-1-1 1 0 0,1 1-1 0 0,0 0 1 0 0,-1 0-1 0 0,1 0 1 0 0,0-1-1 0 0,-1 1 1 0 0,1 0-1 0 0,-1-1 1 0 0,1 1-1 0 0,0-1 1 0 0,-1 1-1 0 0,1 0 1 0 0,-1-1-1 0 0,1 1 1 0 0,-1-1-1 0 0,1 0 1 0 0,-1 1-1 0 0,0-1 1 0 0,1 1-1 0 0,-1-1 1 0 0,0 0-1 0 0,1 1 1 0 0,-1-1-1 0 0,0 0 1 0 0,0 1-1 0 0,1-1 1 0 0,-1 0-1 0 0,0 1 1 0 0,0-1-1 0 0,0 0 1 0 0,0 1 0 0 0,0-1-1 0 0,0 0 1 0 0,0 1-1 0 0,0-1 1 0 0,0 0-1 0 0,-1 0 1 0 0,1 1-1 0 0,-1-2 1 0 0,-13-7-9957 0 0,11 8 9447 0 0,0 1 0 0 0,0 0 0 0 0,-1 0 1 0 0,1 0-1 0 0,0 1 0 0 0,0-1 0 0 0,0 1 0 0 0,-1 0 0 0 0,-2 1 0 0 0,-3 1-144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7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66 212 0 0,'-3'-5'1319'0'0,"1"0"-1"0"0,0 0 1 0 0,-1 0 0 0 0,1 0-1 0 0,1 0 1 0 0,-1 0-1 0 0,0-6 1 0 0,0-8 8783 0 0,9 125-6631 0 0,21 56-2465 0 0,-22-132-2254 0 0,1 61 0 0 0,-4-156-20699 0 0,-3 58 21274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7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4 187 320 0 0,'0'0'209'0'0,"0"-1"0"0"0,-1 1 0 0 0,1 0 0 0 0,0-1-1 0 0,-1 1 1 0 0,1-1 0 0 0,0 1 0 0 0,-1-1 0 0 0,1 1 0 0 0,0 0 0 0 0,0-1-1 0 0,0 1 1 0 0,-1-1 0 0 0,1 1 0 0 0,0-1 0 0 0,0 1 0 0 0,0-1 0 0 0,0 1 0 0 0,0-1-1 0 0,0 1 1 0 0,0-1 0 0 0,0 1 0 0 0,0-1 0 0 0,0 1 0 0 0,0-1 0 0 0,0 1-1 0 0,1-1 1 0 0,-1 1 0 0 0,0-1 0 0 0,0 1 0 0 0,0-1 0 0 0,1 1 0 0 0,-1-1 0 0 0,0 1-1 0 0,1 0 1 0 0,-1-1 0 0 0,1 0 0 0 0,23-6 3260 0 0,52 8-2122 0 0,-52 0 87 0 0,6-2-664 0 0,0-1 0 0 0,-1-1 0 0 0,0-1 0 0 0,34-10 1 0 0,-61 13-721 0 0,0 1 0 0 0,0-1 0 0 0,0 0 0 0 0,-1 1 0 0 0,1-1 0 0 0,0 0 0 0 0,-1 0 0 0 0,1 0 0 0 0,0 0 0 0 0,-1 0 0 0 0,1-1 0 0 0,-1 1 0 0 0,0 0 1 0 0,1-1-1 0 0,-1 1 0 0 0,0-1 0 0 0,0 1 0 0 0,0-1 0 0 0,0 1 0 0 0,0-1 0 0 0,0 0 0 0 0,-1 0 0 0 0,1 1 0 0 0,-1-1 0 0 0,1 0 0 0 0,-1 0 0 0 0,1 0 0 0 0,-1 0 0 0 0,0 0 1 0 0,0 1-1 0 0,0-1 0 0 0,0 0 0 0 0,0 0 0 0 0,-1 0 0 0 0,1 0 0 0 0,0 0 0 0 0,-1 0 0 0 0,1 1 0 0 0,-1-1 0 0 0,-1-3 0 0 0,-1-3 172 0 0,0 1 1 0 0,-1-1-1 0 0,0 1 0 0 0,0 0 1 0 0,-1 0-1 0 0,1 0 0 0 0,-10-10 1 0 0,2 9 1191 0 0,7 13-223 0 0,6 25 182 0 0,0-9-1460 0 0,-1 5 173 0 0,0 0 1 0 0,2 0-1 0 0,0-1 0 0 0,2 1 0 0 0,1-1 0 0 0,1 0 0 0 0,1 0 0 0 0,11 25 0 0 0,-14-41-796 0 0,8 14 1532 0 0,-10-19-3895 0 0,6-28-14931 0 0,5-2 12945 0 0,-9 20 4352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22 280 0 0,'5'-21'21904'0'0,"3"35"-22466"0"0,-5-4 801 0 0,1 0 1 0 0,-1 0-1 0 0,-1 0 1 0 0,2 15-1 0 0,6 24 51 0 0,-9-45-284 0 0,1 0 0 0 0,-1 0-1 0 0,1 1 1 0 0,0-1-1 0 0,0 0 1 0 0,0 0-1 0 0,1 0 1 0 0,0-1-1 0 0,-1 1 1 0 0,1-1 0 0 0,0 1-1 0 0,1-1 1 0 0,-1 0-1 0 0,0 0 1 0 0,1 0-1 0 0,0-1 1 0 0,5 4 0 0 0,-6-5-3 0 0,0-1 0 0 0,0 1 0 0 0,1 0 0 0 0,-1-1 1 0 0,0 0-1 0 0,1 1 0 0 0,-1-1 0 0 0,0-1 1 0 0,1 1-1 0 0,-1 0 0 0 0,0-1 0 0 0,1 0 0 0 0,-1 1 1 0 0,0-1-1 0 0,0-1 0 0 0,0 1 0 0 0,0 0 1 0 0,0-1-1 0 0,0 1 0 0 0,0-1 0 0 0,0 0 0 0 0,0 0 1 0 0,-1 0-1 0 0,4-4 0 0 0,-3 3 22 0 0,0 0-1 0 0,1 0 1 0 0,-1 0-1 0 0,0-1 1 0 0,-1 1-1 0 0,1-1 1 0 0,-1 0-1 0 0,1 0 1 0 0,-1 0-1 0 0,0 0 1 0 0,-1 0-1 0 0,1 0 1 0 0,1-6-1 0 0,-1-2 248 0 0,-1-1-1 0 0,1 1 0 0 0,-2-19 0 0 0,0 26-191 0 0,0 3-17 0 0,0 1 0 0 0,0-1 0 0 0,0 1 0 0 0,0-1 0 0 0,0 1 1 0 0,-1-1-1 0 0,1 0 0 0 0,0 1 0 0 0,-1-1 0 0 0,1 1 1 0 0,-1-1-1 0 0,1 1 0 0 0,-1 0 0 0 0,-2-3 0 0 0,3 3-51 0 0,0 1-1 0 0,-1 0 1 0 0,1-1-1 0 0,-1 1 1 0 0,1 0-1 0 0,0 0 1 0 0,-1 0-1 0 0,1 0 1 0 0,-1-1-1 0 0,1 1 1 0 0,-1 0-1 0 0,1 0 1 0 0,-1 0-1 0 0,1 0 1 0 0,0 0-1 0 0,-1 0 1 0 0,1 0-1 0 0,-1 0 1 0 0,1 0-1 0 0,-1 0 1 0 0,1 0-1 0 0,-1 0 1 0 0,1 1-1 0 0,-1-1 0 0 0,1 0 1 0 0,0 0-1 0 0,-1 0 1 0 0,1 1-1 0 0,-1-1 1 0 0,1 0-1 0 0,-1 1 1 0 0,-1 0-19 0 0,0 1 1 0 0,1 0-1 0 0,-1 0 0 0 0,0 0 0 0 0,1 0 1 0 0,0 0-1 0 0,-1 0 0 0 0,1 0 1 0 0,0 1-1 0 0,0-1 0 0 0,0 0 1 0 0,0 1-1 0 0,1-1 0 0 0,-1 1 1 0 0,0-1-1 0 0,1 1 0 0 0,0-1 0 0 0,0 4 1 0 0,0 1-3 0 0,0-1 1 0 0,1 1 0 0 0,0 0-1 0 0,0 0 1 0 0,1 0 0 0 0,0-1 0 0 0,0 1-1 0 0,1-1 1 0 0,0 0 0 0 0,0 1-1 0 0,0-1 1 0 0,1-1 0 0 0,-1 1-1 0 0,8 8 1 0 0,-8-11-161 0 0,0 0 0 0 0,1 0 1 0 0,-1 0-1 0 0,1 0 0 0 0,-1 0 0 0 0,1-1 0 0 0,0 1 1 0 0,0-1-1 0 0,0 0 0 0 0,0-1 0 0 0,1 1 0 0 0,-1-1 0 0 0,0 1 1 0 0,1-1-1 0 0,-1 0 0 0 0,1-1 0 0 0,-1 1 0 0 0,1-1 0 0 0,-1 0 1 0 0,1 0-1 0 0,-1-1 0 0 0,1 1 0 0 0,4-2 0 0 0,-6 1-655 0 0,-1-1-1 0 0,1 1 1 0 0,-1-1-1 0 0,0 0 0 0 0,1 0 1 0 0,-1 0-1 0 0,0 0 0 0 0,0 0 1 0 0,0 0-1 0 0,-1 0 1 0 0,1-1-1 0 0,0 1 0 0 0,-1-1 1 0 0,0 1-1 0 0,1-1 1 0 0,-1 0-1 0 0,0 1 0 0 0,0-1 1 0 0,-1 0-1 0 0,1 0 1 0 0,-1 0-1 0 0,1 1 0 0 0,-1-1 1 0 0,0-6-1 0 0,0 4 35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3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15 552 0 0,'5'-15'18447'0'0,"0"24"-17999"0"0,6 14 68 0 0,-2 1 1 0 0,0 0-1 0 0,-2 1 0 0 0,0 0 1 0 0,-2 0-1 0 0,4 45 0 0 0,-7-57-431 0 0,1 1-87 0 0,0 1 0 0 0,1-1 0 0 0,1 0 1 0 0,1 0-1 0 0,11 20 0 0 0,-18-36 5 0 0,1 0 0 0 0,0 0 0 0 0,0 0 0 0 0,-1 0 0 0 0,2 0 0 0 0,-1 0 0 0 0,0 0 1 0 0,0 0-1 0 0,1 1 0 0 0,-1-1 0 0 0,1 0 0 0 0,-1 0 0 0 0,1 0 0 0 0,0 0 0 0 0,1-2 0 0 0,27-44-78 0 0,-23 39 43 0 0,1 0 0 0 0,0 0 0 0 0,1 1 0 0 0,0 0 1 0 0,0 1-1 0 0,0-1 0 0 0,1 2 0 0 0,12-8 0 0 0,-18 13 29 0 0,0 1 0 0 0,0-1 1 0 0,0 1-1 0 0,0-1 0 0 0,0 1 0 0 0,0 0 0 0 0,0 0 0 0 0,0 1 0 0 0,0-1 1 0 0,0 0-1 0 0,0 1 0 0 0,0 0 0 0 0,0 0 0 0 0,0 0 0 0 0,0 0 1 0 0,0 0-1 0 0,-1 1 0 0 0,1-1 0 0 0,0 1 0 0 0,-1 0 0 0 0,1 0 0 0 0,-1 0 1 0 0,0 0-1 0 0,0 0 0 0 0,0 0 0 0 0,0 0 0 0 0,3 5 0 0 0,0-1-4 0 0,0 1 0 0 0,0-1 1 0 0,-1 1-1 0 0,1 0 0 0 0,-2 0 0 0 0,1 0 0 0 0,-1 1 0 0 0,0-1 0 0 0,2 12 0 0 0,-4-15-20 0 0,-1-1 1 0 0,1 0-1 0 0,-1 1 0 0 0,0-1 1 0 0,0 0-1 0 0,0 1 0 0 0,0-1 1 0 0,-1 0-1 0 0,0 1 1 0 0,1-1-1 0 0,-1 0 0 0 0,0 0 1 0 0,0 1-1 0 0,-1-1 1 0 0,1 0-1 0 0,-1 0 0 0 0,0 0 1 0 0,1-1-1 0 0,-1 1 1 0 0,-5 5-1 0 0,3-5-72 0 0,0 0 0 0 0,0 0 0 0 0,0-1 0 0 0,-1 1 0 0 0,1-1 0 0 0,-1 0 0 0 0,0 0 1 0 0,0 0-1 0 0,1-1 0 0 0,-1 0 0 0 0,0 0 0 0 0,-9 1 0 0 0,1-1-120 0 0,0-1-1 0 0,-1 0 1 0 0,1-1 0 0 0,0-1-1 0 0,0 0 1 0 0,0 0-1 0 0,1-1 1 0 0,-1-1 0 0 0,1 0-1 0 0,-15-7 1 0 0,16 1-3611 0 0,-2-2-941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2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1263 134 228 0 0,'-86'-54'9035'0'0,"68"45"-7565"0"0,0 0 1 0 0,-1 1 0 0 0,0 1-1 0 0,0 1 1 0 0,-28-6-1 0 0,1 2-913 0 0,-1 3-1 0 0,0 1 0 0 0,0 2 0 0 0,0 2 1 0 0,-61 6-1 0 0,12 11 171 0 0,-132 37 0 0 0,203-45-567 0 0,0 0-1 0 0,0 2 1 0 0,1 1 0 0 0,0 1-1 0 0,1 0 1 0 0,0 2-1 0 0,1 1 1 0 0,1 1 0 0 0,-27 23-1 0 0,36-25-58 0 0,0 1-1 0 0,1 0 1 0 0,1 0-1 0 0,1 1 1 0 0,0 1-1 0 0,1-1 1 0 0,-12 31-1 0 0,15-31 27 0 0,1 0-1 0 0,1 1 1 0 0,0-1-1 0 0,1 1 1 0 0,0-1 0 0 0,1 1-1 0 0,1 0 1 0 0,1-1-1 0 0,0 1 1 0 0,1-1-1 0 0,1 1 1 0 0,0-1-1 0 0,10 30 1 0 0,-9-34-65 0 0,1-1 0 0 0,-1 1 0 0 0,2-1 0 0 0,-1 0 1 0 0,1 0-1 0 0,1-1 0 0 0,0 0 0 0 0,0 0 0 0 0,1 0 0 0 0,0-1 1 0 0,0 0-1 0 0,18 11 0 0 0,0-2 41 0 0,1-2 1 0 0,1-1 0 0 0,0-2-1 0 0,39 13 1 0 0,60 9 111 0 0,146 25-75 0 0,-229-50-45 0 0,0-2 0 0 0,0-1 1 0 0,0-3-1 0 0,1-1 0 0 0,-1-3 1 0 0,56-7-1 0 0,105-19 115 0 0,-192 25-148 0 0,0-2 0 0 0,-1 1 0 0 0,1-2 0 0 0,-1 0 0 0 0,0 0 0 0 0,0-1 0 0 0,20-13-1 0 0,-6 0 128 0 0,0 0-1 0 0,23-25 0 0 0,-38 35 3 0 0,-1 0-1 0 0,0-1 0 0 0,0-1 1 0 0,-1 0-1 0 0,-1 0 1 0 0,0-1-1 0 0,0 1 1 0 0,-2-2-1 0 0,1 1 1 0 0,6-19-1 0 0,-12 19-190 0 0,0 1 0 0 0,0-1 0 0 0,-1 0 0 0 0,0 1 0 0 0,-1-1 0 0 0,-1 1 0 0 0,0-1 0 0 0,0 1 0 0 0,-1 0 0 0 0,-1 0 0 0 0,0 0 0 0 0,0 0 0 0 0,-1 1 0 0 0,-7-13 0 0 0,-4-3 0 0 0,-1 1 0 0 0,0 0 0 0 0,-2 1 0 0 0,-29-27 0 0 0,35 39-240 0 0,-2 0 0 0 0,1 2 0 0 0,-2-1 0 0 0,1 2 0 0 0,-1 0 0 0 0,-1 1 0 0 0,0 0 0 0 0,0 1 0 0 0,0 1 0 0 0,-1 1 0 0 0,0 1 0 0 0,0 0 0 0 0,-30-2 0 0 0,-22 2-1144 0 0,1 3 1 0 0,-85 9 0 0 0,139-7 1310 0 0,-25 2-1482 0 0,-89 8-5223 0 0,108-8 3569 0 0,0 1 0 0 0,0 1 0 0 0,-38 14 0 0 0,42-9 765 0 0,10-6 1465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17 224 0 0,'-3'-16'16798'0'0,"8"24"-15547"0"0,-1-1-952 0 0,0-1 0 0 0,-1 1 0 0 0,0 0 0 0 0,0 1 0 0 0,-1-1 0 0 0,3 14 0 0 0,10 28-158 0 0,-9-37 2279 0 0,0 6-9189 0 0,-23-21-8143 0 0,12-1 14250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20 303 4 0 0,'-2'1'1671'0'0,"-16"10"10309"0"0,28-10-7672 0 0,30 2 54 0 0,430-33-2486 0 0,-114 1-1771 0 0,-250 25-94 0 0,695-44 6 0 0,-258 1 16 0 0,-488 41-10 0 0,329-42 4 0 0,-178 17-166 0 0,107 5 168 0 0,-302 26-31 0 0,307-10 73 0 0,135 0 388 0 0,-213 5 356 0 0,-232 5-724 0 0,1 0 1 0 0,-1-1 0 0 0,1 0 0 0 0,-1 0-1 0 0,1-1 1 0 0,-1 0 0 0 0,10-4 0 0 0,-17 6-157 0 0,-52 1-11069 0 0,42-1 8782 0 0,-1 0-1 0 0,1-1 0 0 0,0-1 0 0 0,-1 0 1 0 0,-9-3-1 0 0,14 2 1656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5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14 136 0 0,'7'-12'11254'0'0,"-7"12"-10837"0"0,1 0-1 0 0,-1 0 1 0 0,1-1 0 0 0,-1 1 0 0 0,1 0 0 0 0,0 0 0 0 0,27 2 4826 0 0,41 22-5829 0 0,-49-16 1962 0 0,63 23-918 0 0,-53-18-287 0 0,1-1 0 0 0,1-2 0 0 0,0-1 0 0 0,41 6 0 0 0,-32-15 1238 0 0,-41 0-1372 0 0,0 0-1 0 0,0 0 1 0 0,0 0-1 0 0,0 0 1 0 0,1 0-1 0 0,-1 0 1 0 0,0-1-1 0 0,0 1 1 0 0,0 0-1 0 0,0 0 1 0 0,0 0-1 0 0,0 0 1 0 0,0-1-1 0 0,0 1 0 0 0,0 0 1 0 0,0 0-1 0 0,0 0 1 0 0,1-1-1 0 0,-1 1 1 0 0,0 0-1 0 0,0 0 1 0 0,0 0-1 0 0,0 0 1 0 0,0-1-1 0 0,0 1 1 0 0,-1 0-1 0 0,1 0 1 0 0,0 0-1 0 0,0-1 1 0 0,0 1-1 0 0,0 0 1 0 0,0 0-1 0 0,0 0 1 0 0,0 0-1 0 0,0 0 0 0 0,0-1 1 0 0,0 1-1 0 0,-1 0 1 0 0,1 0-1 0 0,0 0 1 0 0,0 0-1 0 0,0 0 1 0 0,0-1-1 0 0,0 1 1 0 0,-1 0-1 0 0,1 0 1 0 0,0 0-1 0 0,-20-16 999 0 0,16 14-976 0 0,1 1 0 0 0,-1-1 0 0 0,1 1 0 0 0,-1-1 0 0 0,0 1 0 0 0,0 0 1 0 0,0 0-1 0 0,1 1 0 0 0,-1-1 0 0 0,0 1 0 0 0,0 0 0 0 0,0 0 0 0 0,0 0 0 0 0,0 1 0 0 0,0-1 0 0 0,0 1 0 0 0,1 0 0 0 0,-1 0 1 0 0,0 1-1 0 0,0-1 0 0 0,-6 4 0 0 0,-10 5 35 0 0,1 1 0 0 0,-33 26 0 0 0,13-10 142 0 0,18-12-471 0 0,1 0 1 0 0,0 1-1 0 0,1 1 0 0 0,-28 34 0 0 0,6-12-5769 0 0,35-35 4052 0 0,0 0 0 0 0,0 0 0 0 0,-1-1 0 0 0,1 0 0 0 0,-1 0 0 0 0,0 0 0 0 0,0-1 0 0 0,0 0 0 0 0,-9 1 0 0 0,11-2 1147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7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2212 0 516 0 0,'-133'3'9252'0'0,"2"-1"-1988"0"0,114 0-6735 0 0,0 0 0 0 0,0 1-1 0 0,1 0 1 0 0,-23 8 0 0 0,-47 10 348 0 0,-100-16-62 0 0,14-1-504 0 0,30 2-298 0 0,94-5-1 0 0,-1 1-1 0 0,-81 15 0 0 0,34 0 24 0 0,-100 5-1 0 0,73-10-14 0 0,-185 35 300 0 0,252-41-263 0 0,-150 8 1286 0 0,163-11-894 0 0,43-3-599 0 0,11-2-4777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61 240 0 0,'-28'6'19134'0'0,"45"-10"-18047"0"0,288-55 714 0 0,-279 56-2244 0 0,-48 16-5555 0 0,-12-6 1247 0 0,21-7 6008 0 0,0 3 3649 0 0,16 9-89 0 0,6 43-3450 0 0,-2-10-970 0 0,1 0-1 0 0,3 0 0 0 0,2-1 0 0 0,21 50 0 0 0,-29-79-3278 0 0,1 4-4058 0 0,-24-32-8240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80 8 0 0,'-11'8'1586'0'0,"8"-5"-434"0"0,0 0 1 0 0,-1-1-1 0 0,0 1 0 0 0,0-1 1 0 0,0 0-1 0 0,0 0 0 0 0,-7 3 0 0 0,34-6 6320 0 0,-14 1-7074 0 0,-1-1-1 0 0,1-1 0 0 0,-1 1 0 0 0,0-1 1 0 0,11-4-1 0 0,182-68 594 0 0,-201 74-1082 0 0,1 0-1 0 0,-1 0 1 0 0,0 0 0 0 0,0 0-1 0 0,0 0 1 0 0,0 0-1 0 0,0 0 1 0 0,0 0-1 0 0,0 0 1 0 0,1 0 0 0 0,-27-20-19565 0 0,24 17 18906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4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82 132 0 0,'-6'-7'15368'0'0,"12"21"-13578"0"0,-5-13-1603 0 0,-1 0 1 0 0,1 0-1 0 0,0 1 1 0 0,-1-1-1 0 0,1 0 1 0 0,-1 1-1 0 0,1-1 1 0 0,-1 0 0 0 0,0 1-1 0 0,0-1 1 0 0,0 1-1 0 0,0-1 1 0 0,0 1-1 0 0,0-1 1 0 0,0 0-1 0 0,0 1 1 0 0,0-1 0 0 0,0 1-1 0 0,-1-1 1 0 0,1 0-1 0 0,-1 1 1 0 0,1-1-1 0 0,-1 0 1 0 0,1 1-1 0 0,-1-1 1 0 0,0 0 0 0 0,0 0-1 0 0,-1 2 1 0 0,2-3-141 0 0,0 0 0 0 0,0 1 0 0 0,-1-1 0 0 0,1 0 0 0 0,0 0 0 0 0,0 0 0 0 0,0 0 1 0 0,0 1-1 0 0,-1-1 0 0 0,1 0 0 0 0,0 0 0 0 0,0 0 0 0 0,0 0 0 0 0,-1 0 0 0 0,1 1 0 0 0,0-1 1 0 0,0 0-1 0 0,0 0 0 0 0,-1 0 0 0 0,1 0 0 0 0,0 0 0 0 0,0 0 0 0 0,-1 0 0 0 0,1 0 0 0 0,0 0 1 0 0,0 0-1 0 0,-1 0 0 0 0,1 0 0 0 0,0 0 0 0 0,0 0 0 0 0,0 0 0 0 0,-1 0 0 0 0,1 0 1 0 0,0-1-1 0 0,0 1 0 0 0,-1 0 0 0 0,1 0 0 0 0,0 0 0 0 0,0 0 0 0 0,0 0 0 0 0,-1 0 0 0 0,1-1 1 0 0,0 1-1 0 0,0 0 0 0 0,0 0 0 0 0,0 0 0 0 0,0-1 0 0 0,-1 1 0 0 0,2-29 774 0 0,0 23-832 0 0,1-1 0 0 0,0 1 0 0 0,0 0 0 0 0,0 0 0 0 0,0 0 0 0 0,1 1 0 0 0,0-1 0 0 0,0 1-1 0 0,1-1 1 0 0,0 1 0 0 0,0 0 0 0 0,8-8 0 0 0,-9 11-2 0 0,-1 0 0 0 0,1 0 0 0 0,0 0 0 0 0,0 1 0 0 0,0-1 0 0 0,1 1 0 0 0,-1 0 0 0 0,0-1 0 0 0,1 2 0 0 0,-1-1 0 0 0,0 0 0 0 0,1 1 0 0 0,-1-1 0 0 0,1 1 0 0 0,-1 0 0 0 0,1 0 0 0 0,-1 0 0 0 0,1 1 0 0 0,-1-1 0 0 0,0 1 0 0 0,1 0 0 0 0,-1 0 0 0 0,0 0 0 0 0,1 1 0 0 0,3 1 0 0 0,-2-1 28 0 0,0 1 1 0 0,0-1 0 0 0,0 1 0 0 0,0 0-1 0 0,-1 0 1 0 0,1 0 0 0 0,-1 1 0 0 0,0-1-1 0 0,0 1 1 0 0,0 0 0 0 0,-1 0-1 0 0,1 1 1 0 0,-1-1 0 0 0,0 1 0 0 0,0 0-1 0 0,0 0 1 0 0,-1 0 0 0 0,3 9 0 0 0,-4-9 11 0 0,0 0 0 0 0,0 1 0 0 0,-1-1 0 0 0,0 0 0 0 0,0 1 0 0 0,-1-1 0 0 0,1 0 0 0 0,-1 1 0 0 0,0-1 0 0 0,-1 0-1 0 0,1 0 1 0 0,-1 0 0 0 0,0 0 0 0 0,0 0 0 0 0,-1 0 0 0 0,0-1 0 0 0,1 1 0 0 0,-1-1 0 0 0,-7 8 0 0 0,-96 113 225 0 0,106-125-253 0 0,0 1 0 0 0,0-1 0 0 0,0 0-1 0 0,-1 0 1 0 0,1 0 0 0 0,0 0 0 0 0,0 0-1 0 0,0 1 1 0 0,0-1 0 0 0,0 0 0 0 0,0 0 0 0 0,0 0-1 0 0,0 0 1 0 0,0 0 0 0 0,0 1 0 0 0,0-1-1 0 0,0 0 1 0 0,0 0 0 0 0,0 0 0 0 0,0 0-1 0 0,0 1 1 0 0,0-1 0 0 0,0 0 0 0 0,0 0-1 0 0,0 0 1 0 0,0 0 0 0 0,0 0 0 0 0,0 1-1 0 0,1-1 1 0 0,-1 0 0 0 0,0 0 0 0 0,0 0-1 0 0,0 0 1 0 0,0 0 0 0 0,0 0 0 0 0,0 0-1 0 0,0 1 1 0 0,1-1 0 0 0,-1 0 0 0 0,0 0-1 0 0,0 0 1 0 0,0 0 0 0 0,0 0 0 0 0,0 0 0 0 0,0 0-1 0 0,1 0 1 0 0,-1 0 0 0 0,0 0 0 0 0,0 0-1 0 0,0 0 1 0 0,0 0 0 0 0,1 0 0 0 0,-1 0-1 0 0,16 2-10 0 0,13-5 43 0 0,191-53-353 0 0,-217 56 145 0 0,-1-1 0 0 0,1 1 0 0 0,-1-1-1 0 0,0 0 1 0 0,1 0 0 0 0,-1 0 0 0 0,0 0-1 0 0,0-1 1 0 0,0 1 0 0 0,0 0 0 0 0,4-4-1 0 0,0-17-9536 0 0,-6 19 8759 0 0,0 0-1 0 0,0 0 1 0 0,1 0 0 0 0,0 0-1 0 0,-1 0 1 0 0,1 1-1 0 0,0-1 1 0 0,0 0 0 0 0,0 0-1 0 0,1 0 1 0 0,-1 1-1 0 0,1-1 1 0 0,2-3-1 0 0,0 0 213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5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162 130 664 0 0,'4'1'16687'0'0,"-2"8"-16344"0"0,-1-8-265 0 0,-1 0 0 0 0,1 0-1 0 0,-1 0 1 0 0,1 0-1 0 0,-1 0 1 0 0,1-1 0 0 0,0 1-1 0 0,-1 0 1 0 0,1 0-1 0 0,0 0 1 0 0,0-1 0 0 0,-1 1-1 0 0,1 0 1 0 0,0-1-1 0 0,0 1 1 0 0,0-1 0 0 0,0 1-1 0 0,0-1 1 0 0,0 1-1 0 0,0-1 1 0 0,0 0 0 0 0,0 1-1 0 0,0-1 1 0 0,0 0 0 0 0,0 0-1 0 0,0 0 1 0 0,0 0-1 0 0,0 0 1 0 0,0 0 0 0 0,0 0-1 0 0,0 0 1 0 0,0 0-1 0 0,0 0 1 0 0,0-1 0 0 0,0 1-1 0 0,0 0 1 0 0,0-1-1 0 0,0 1 1 0 0,0-1 0 0 0,0 1-1 0 0,0-1 1 0 0,0 0-1 0 0,0 1 1 0 0,0-1 0 0 0,-1 0-1 0 0,1 1 1 0 0,0-1 0 0 0,0-1-1 0 0,3-1-49 0 0,-1 0 0 0 0,0-1-1 0 0,0 1 1 0 0,-1 0 0 0 0,1-1-1 0 0,-1 0 1 0 0,0 0 0 0 0,0 1 0 0 0,0-1-1 0 0,2-8 1 0 0,-3 9-5 0 0,0 0 1 0 0,0-1-1 0 0,-1 1 1 0 0,1 0-1 0 0,-1 0 1 0 0,0 0-1 0 0,0 0 1 0 0,0-1-1 0 0,0 1 1 0 0,0 0-1 0 0,-1 0 1 0 0,1 0-1 0 0,-1-1 1 0 0,0 1-1 0 0,0 0 1 0 0,0 0-1 0 0,-1 0 1 0 0,1 1-1 0 0,-1-1 1 0 0,1 0-1 0 0,-1 0 1 0 0,0 1-1 0 0,0-1 1 0 0,0 1-1 0 0,-1 0 1 0 0,1-1-1 0 0,0 1 1 0 0,-1 0-1 0 0,1 0 1 0 0,-1 1-1 0 0,0-1 1 0 0,0 0-1 0 0,0 1 1 0 0,0 0-1 0 0,0 0 1 0 0,0 0-1 0 0,0 0 1 0 0,0 0-1 0 0,0 0 1 0 0,0 1-1 0 0,0 0 0 0 0,-4-1 1 0 0,0 1-5 0 0,0 0 0 0 0,-1 1 1 0 0,1-1-1 0 0,0 1 0 0 0,0 1 1 0 0,0-1-1 0 0,0 1 0 0 0,0 0 0 0 0,0 1 1 0 0,1 0-1 0 0,-1 0 0 0 0,1 0 0 0 0,0 1 1 0 0,0 0-1 0 0,0 0 0 0 0,0 0 1 0 0,0 1-1 0 0,-7 8 0 0 0,8-7 5 0 0,1 0 0 0 0,0 1 0 0 0,0-1-1 0 0,1 1 1 0 0,0 0 0 0 0,0 0 0 0 0,0 0 0 0 0,1 0 0 0 0,0 0 0 0 0,0 0-1 0 0,1 1 1 0 0,0-1 0 0 0,0 0 0 0 0,1 1 0 0 0,0-1 0 0 0,0 1-1 0 0,1-1 1 0 0,0 1 0 0 0,0-1 0 0 0,1 0 0 0 0,0 1 0 0 0,0-1-1 0 0,1 0 1 0 0,-1 0 0 0 0,2-1 0 0 0,-1 1 0 0 0,1 0 0 0 0,0-1-1 0 0,0 0 1 0 0,1 0 0 0 0,-1 0 0 0 0,1-1 0 0 0,1 1 0 0 0,-1-1-1 0 0,1-1 1 0 0,0 1 0 0 0,0-1 0 0 0,0 0 0 0 0,1 0 0 0 0,-1 0 0 0 0,1-1-1 0 0,0 0 1 0 0,0-1 0 0 0,10 3 0 0 0,14 1 43 0 0,1-2 1 0 0,-1-1-1 0 0,1-1 1 0 0,0-2-1 0 0,0-1 1 0 0,0-1-1 0 0,58-13 1 0 0,-75 6-792 0 0,-15 8 445 0 0,0 0 0 0 0,0 1-1 0 0,0-1 1 0 0,0 0-1 0 0,0 1 1 0 0,1-1 0 0 0,-1 0-1 0 0,0 1 1 0 0,0-1-1 0 0,-1 0 1 0 0,1 1 0 0 0,0-1-1 0 0,0 1 1 0 0,0-1-1 0 0,0 0 1 0 0,-1 1 0 0 0,1-1-1 0 0,0 0 1 0 0,0 1-1 0 0,-1-1 1 0 0,1 1-1 0 0,0-1 1 0 0,-1 1 0 0 0,1-1-1 0 0,-1 1 1 0 0,1-1-1 0 0,-1 1 1 0 0,0-1 0 0 0,0 0-381 0 0,-1-1 1 0 0,1 1 0 0 0,-1 0 0 0 0,1 0-1 0 0,-1 0 1 0 0,0 0 0 0 0,1 0 0 0 0,-1 0 0 0 0,0 1-1 0 0,0-1 1 0 0,0 0 0 0 0,1 1 0 0 0,-1 0-1 0 0,0-1 1 0 0,0 1 0 0 0,0 0 0 0 0,0 0 0 0 0,0 0-1 0 0,0 0 1 0 0,-3 1 0 0 0,-3 2-365 0 0,-1 0 143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51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75 608 0 0,'0'-15'18916'0'0,"4"23"-18231"0"0,26 38 2287 0 0,-22-36-2614 0 0,-1 0 0 0 0,0 1 0 0 0,8 18-1 0 0,-6-9-224 0 0,-1 1-1 0 0,-1 0 0 0 0,-1 0 1 0 0,-1 1-1 0 0,-1 0 1 0 0,2 34-1 0 0,-7-38-132 0 0,-3-15 259 0 0,-11-23 387 0 0,7 5-572 0 0,3 6-43 0 0,0-1-1 0 0,1 0 0 0 0,0 0 0 0 0,1 0 0 0 0,0-1 0 0 0,1 1 0 0 0,0-1 0 0 0,0 0 0 0 0,1 1 0 0 0,1-16 1 0 0,0 2-44 0 0,2 0 0 0 0,0 1 0 0 0,10-38 0 0 0,-12 56-14 0 0,1 1 0 0 0,0 0 0 0 0,0 1 0 0 0,1-1 0 0 0,-1 0 0 0 0,1 0 0 0 0,0 0 0 0 0,0 1 0 0 0,0-1 0 0 0,0 1 0 0 0,1 0 0 0 0,-1-1 0 0 0,1 1 0 0 0,0 0 0 0 0,0 1 0 0 0,0-1 0 0 0,0 0 0 0 0,0 1 0 0 0,1 0 0 0 0,-1-1 0 0 0,1 1 0 0 0,-1 1-1 0 0,1-1 1 0 0,0 1 0 0 0,0-1 0 0 0,0 1 0 0 0,0 0 0 0 0,0 0 0 0 0,0 1 0 0 0,0-1 0 0 0,0 1 0 0 0,0 0 0 0 0,0 0 0 0 0,0 0 0 0 0,1 1 0 0 0,-1-1 0 0 0,0 1 0 0 0,0 0 0 0 0,0 0 0 0 0,-1 1 0 0 0,1-1 0 0 0,7 5 0 0 0,-10-6 20 0 0,1 1 0 0 0,-1-1 1 0 0,1 1-1 0 0,-1 0 0 0 0,1-1 1 0 0,-1 1-1 0 0,0 0 0 0 0,1 0 1 0 0,-1 0-1 0 0,0 0 0 0 0,0 0 1 0 0,0 1-1 0 0,0-1 0 0 0,0 0 1 0 0,0 0-1 0 0,0 1 0 0 0,0-1 1 0 0,0 1-1 0 0,-1-1 0 0 0,1 0 1 0 0,-1 1-1 0 0,1-1 0 0 0,-1 1 1 0 0,1 2-1 0 0,-1-1 12 0 0,0 0-1 0 0,0 0 1 0 0,-1 0 0 0 0,1 1 0 0 0,-1-1 0 0 0,0 0-1 0 0,0 0 1 0 0,0 0 0 0 0,0 0 0 0 0,0 0 0 0 0,-3 4-1 0 0,-2 3 38 0 0,-1-1 1 0 0,0 1-1 0 0,0-1 0 0 0,-1 0 0 0 0,-13 11 0 0 0,0-5-239 0 0,17-12-366 0 0,-1 0 0 0 0,1 0 0 0 0,0 1 0 0 0,0-1 0 0 0,0 1 0 0 0,-4 6 0 0 0,7-9-150 0 0,-1 1 0 0 0,1 0-1 0 0,1 0 1 0 0,-1 0 0 0 0,0 0 0 0 0,0 0 0 0 0,1 0 0 0 0,-1 0-1 0 0,1 1 1 0 0,-1-1 0 0 0,1 0 0 0 0,0 2 0 0 0,5 9-6558 0 0,12-2 3539 0 0,-12-10 2981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51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67 140 0 0,'-1'-2'568'0'0,"1"0"-1"0"0,-1 0 1 0 0,1-1-1 0 0,-1 1 1 0 0,0 0-1 0 0,0 0 1 0 0,0 0-1 0 0,0 0 1 0 0,0 0 0 0 0,0 0-1 0 0,0 1 1 0 0,-1-1-1 0 0,1 0 1 0 0,-1 0-1 0 0,1 1 1 0 0,-1-1-1 0 0,0 1 1 0 0,0 0-1 0 0,0-1 1 0 0,-2 0 0 0 0,2 1-15 0 0,0 0 0 0 0,0 0 1 0 0,0 0-1 0 0,0 0 0 0 0,0 1 1 0 0,0-1-1 0 0,0 1 0 0 0,0-1 1 0 0,0 1-1 0 0,0 0 0 0 0,0 0 1 0 0,-4 0-1 0 0,-11 9 1290 0 0,14-6-1800 0 0,1 0-1 0 0,0 1 1 0 0,0-1 0 0 0,1 1 0 0 0,-1-1 0 0 0,1 1 0 0 0,0 0 0 0 0,0 0 0 0 0,0 0 0 0 0,0 0 0 0 0,1-1-1 0 0,-1 1 1 0 0,1 0 0 0 0,0 0 0 0 0,0 0 0 0 0,1 0 0 0 0,-1 0 0 0 0,3 7 0 0 0,-3-7-38 0 0,1 1 0 0 0,0-1 0 0 0,0 0 1 0 0,1 0-1 0 0,-1 1 0 0 0,1-1 0 0 0,0 0 1 0 0,0-1-1 0 0,0 1 0 0 0,1 0 0 0 0,-1 0 1 0 0,1-1-1 0 0,0 0 0 0 0,0 1 0 0 0,0-1 0 0 0,6 4 1 0 0,-5-5 6 0 0,-1 0 1 0 0,1-1-1 0 0,0 1 1 0 0,1-1-1 0 0,-1 1 1 0 0,0-1 0 0 0,0 0-1 0 0,0-1 1 0 0,1 1-1 0 0,-1-1 1 0 0,0 0-1 0 0,1 0 1 0 0,-1 0 0 0 0,0-1-1 0 0,1 0 1 0 0,-1 1-1 0 0,0-1 1 0 0,0-1-1 0 0,0 1 1 0 0,0-1-1 0 0,0 1 1 0 0,0-1 0 0 0,0 0-1 0 0,0-1 1 0 0,3-2-1 0 0,-4 3 55 0 0,-1-1 0 0 0,1 1-1 0 0,-1-1 1 0 0,0 1-1 0 0,0-1 1 0 0,0 0 0 0 0,0 0-1 0 0,0 0 1 0 0,-1 0 0 0 0,1 0-1 0 0,-1 0 1 0 0,0 0 0 0 0,0 0-1 0 0,0-1 1 0 0,0 1-1 0 0,-1 0 1 0 0,0-1 0 0 0,1 1-1 0 0,-1-1 1 0 0,0 1 0 0 0,0-1-1 0 0,-1 1 1 0 0,1 0-1 0 0,-1-1 1 0 0,0 1 0 0 0,0 0-1 0 0,0 0 1 0 0,0-1 0 0 0,0 1-1 0 0,-1 0 1 0 0,-2-4 0 0 0,0 0 94 0 0,-1 0 0 0 0,1 1 0 0 0,-1-1 0 0 0,0 1 1 0 0,-1 1-1 0 0,-6-7 0 0 0,-17-3-1400 0 0,28 15 886 0 0,-1 0 0 0 0,1-1 0 0 0,-1 1-1 0 0,0 0 1 0 0,1 0 0 0 0,-1 0 0 0 0,1 0 0 0 0,-1 1 0 0 0,0-1 0 0 0,1 0 0 0 0,-1 1 0 0 0,1-1 0 0 0,-1 1-1 0 0,1-1 1 0 0,-1 1 0 0 0,1 0 0 0 0,-2 1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52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0 107 164 0 0,'7'-6'13685'0'0,"-7"6"-13487"0"0,16 20 5057 0 0,12 28-3222 0 0,-9-17-1664 0 0,-16-28-420 0 0,0 1-1 0 0,0 0 1 0 0,-1-1-1 0 0,0 1 1 0 0,0 0-1 0 0,0 0 1 0 0,0 0-1 0 0,0 0 1 0 0,-1 1-1 0 0,2 5 1 0 0,-3-10-26 0 0,0 1-1 0 0,0-1 1 0 0,0 0-1 0 0,0 0 1 0 0,0 0-1 0 0,0 0 1 0 0,0 1 0 0 0,0-1-1 0 0,0 0 1 0 0,0 0-1 0 0,0 0 1 0 0,0 0 0 0 0,0 1-1 0 0,0-1 1 0 0,0 0-1 0 0,0 0 1 0 0,0 0-1 0 0,0 0 1 0 0,0 1 0 0 0,0-1-1 0 0,0 0 1 0 0,-1 0-1 0 0,1 0 1 0 0,0 0 0 0 0,0 0-1 0 0,0 1 1 0 0,0-1-1 0 0,0 0 1 0 0,0 0-1 0 0,0 0 1 0 0,-1 0 0 0 0,1 0-1 0 0,0 0 1 0 0,0 0-1 0 0,0 0 1 0 0,0 1-1 0 0,-1-1 1 0 0,1 0 0 0 0,0 0-1 0 0,0 0 1 0 0,0 0-1 0 0,0 0 1 0 0,0 0 0 0 0,-1 0-1 0 0,1 0 1 0 0,0 0-1 0 0,0 0 1 0 0,0 0-1 0 0,-1 0 1 0 0,1 0 0 0 0,0 0-1 0 0,0 0 1 0 0,0 0-1 0 0,-1-1 1 0 0,-10-8-4048 0 0,-9-16-888 0 0,-25-57 2817 0 0,44 80 2249 0 0,1 1 1 0 0,0-1-1 0 0,0 1 1 0 0,0-1 0 0 0,0 0-1 0 0,0 1 1 0 0,0-1-1 0 0,1 1 1 0 0,-1-1-1 0 0,0 0 1 0 0,1 1-1 0 0,-1-1 1 0 0,1 1-1 0 0,0-1 1 0 0,-1 1-1 0 0,1-1 1 0 0,0 1-1 0 0,0 0 1 0 0,0-1 0 0 0,0 1-1 0 0,0 0 1 0 0,0 0-1 0 0,0 0 1 0 0,1 0-1 0 0,-1 0 1 0 0,0 0-1 0 0,1 0 1 0 0,-1 0-1 0 0,3-1 1 0 0,53-25 934 0 0,-42 21-404 0 0,132-51 9084 0 0,-147 56-9543 0 0,1 0 1 0 0,0 1 0 0 0,-1 0 0 0 0,1-1 0 0 0,0 1-1 0 0,-1-1 1 0 0,1 1 0 0 0,0 0 0 0 0,0-1 0 0 0,-1 1-1 0 0,1 0 1 0 0,0 0 0 0 0,0 0 0 0 0,-1 0-1 0 0,1-1 1 0 0,0 1 0 0 0,0 0 0 0 0,0 0 0 0 0,-1 1-1 0 0,1-1 1 0 0,0 0 0 0 0,0 0 0 0 0,0 0-1 0 0,-1 0 1 0 0,1 1 0 0 0,0-1 0 0 0,1 1 0 0 0,-16 17 3211 0 0,-6 6-3024 0 0,17-18-332 0 0,0 0 1 0 0,1 1-1 0 0,0-1 1 0 0,0 1 0 0 0,0 0-1 0 0,1-1 1 0 0,0 1-1 0 0,0 0 1 0 0,1 0 0 0 0,0 0-1 0 0,0-1 1 0 0,0 1-1 0 0,1 0 1 0 0,0 0-1 0 0,1-1 1 0 0,-1 1 0 0 0,1 0-1 0 0,1-1 1 0 0,-1 1-1 0 0,1-1 1 0 0,0 0 0 0 0,0 0-1 0 0,1 0 1 0 0,0-1-1 0 0,0 1 1 0 0,0-1-1 0 0,1 0 1 0 0,9 9 0 0 0,-10-12-185 0 0,0 0 1 0 0,0-1 0 0 0,0 0 0 0 0,0 0 0 0 0,0 0-1 0 0,0 0 1 0 0,0-1 0 0 0,0 1 0 0 0,0-1 0 0 0,0 0-1 0 0,0 0 1 0 0,0-1 0 0 0,1 1 0 0 0,-1-1 0 0 0,0 0-1 0 0,0 0 1 0 0,0 0 0 0 0,-1-1 0 0 0,1 1 0 0 0,0-1-1 0 0,0 0 1 0 0,-1 0 0 0 0,7-5 0 0 0,1 0-1257 0 0,0 0 1 0 0,-1-1-1 0 0,0-1 1 0 0,0 0-1 0 0,-1 0 0 0 0,11-14 1 0 0,-17 19 618 0 0,0 0 0 0 0,0-1 0 0 0,-1 1 0 0 0,0-1 0 0 0,1 0 1 0 0,-1 0-1 0 0,-1 0 0 0 0,1 0 0 0 0,-1 0 0 0 0,1-8 0 0 0,-2 5 136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2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0 178 288 0 0,'5'-2'1123'0'0,"1"0"0"0"0,-1 0 0 0 0,1 0 0 0 0,-1 0 0 0 0,12-1 1 0 0,19-6-245 0 0,-28 6-422 0 0,-1 0 0 0 0,0 0 1 0 0,-1-1-1 0 0,1 0 0 0 0,-1 0 0 0 0,0-1 0 0 0,0 1 0 0 0,9-10 1 0 0,-13 11-169 0 0,0 1 0 0 0,0-1 0 0 0,0 1 0 0 0,0-1 0 0 0,-1 0 0 0 0,0 0 1 0 0,1 0-1 0 0,-1 0 0 0 0,0 0 0 0 0,0 0 0 0 0,-1 0 0 0 0,1 0 1 0 0,-1 0-1 0 0,1-1 0 0 0,-1 1 0 0 0,0 0 0 0 0,0 0 0 0 0,0 0 0 0 0,-1-1 1 0 0,1 1-1 0 0,-1 0 0 0 0,-1-4 0 0 0,0 2 73 0 0,-5-21 735 0 0,5 18-558 0 0,5 12 23 0 0,2 9-506 0 0,0 1-1 0 0,-1 0 1 0 0,0 0-1 0 0,-1 1 0 0 0,1 14 1 0 0,-1-11-8 0 0,0 0 1 0 0,10 30-1 0 0,-4-28-50 0 0,-6-16-118 0 0,-1 1 0 0 0,0-1-1 0 0,0 1 1 0 0,-1-1 0 0 0,1 1-1 0 0,-1 0 1 0 0,1 4 0 0 0,-2-8-67 0 0,1-20-10882 0 0,0-20 3850 0 0,0 33 6382 0 0,-1-1 68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52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55 140 0 0,'-11'-30'4938'0'0,"7"6"10041"0"0,15 35-13428 0 0,8 14-364 0 0,-10-2-557 0 0,-1 0 1 0 0,-1 0-1 0 0,0 0 0 0 0,2 25 1 0 0,-6-27-555 0 0,1 0 1 0 0,2-1-1 0 0,0 1 1 0 0,0-1-1 0 0,18 33 1 0 0,-21-48-122 0 0,1-1 1 0 0,0 1 0 0 0,0-1-1 0 0,0 0 1 0 0,0 0-1 0 0,1 0 1 0 0,0 0 0 0 0,0-1-1 0 0,0 0 1 0 0,0 0-1 0 0,0 0 1 0 0,0-1 0 0 0,9 3-1 0 0,-12-4-118 0 0,0-1-1 0 0,-1 1 0 0 0,1 0 1 0 0,0-1-1 0 0,0 1 1 0 0,1-1-1 0 0,-1 0 0 0 0,0 0 1 0 0,0 0-1 0 0,0 0 0 0 0,0 0 1 0 0,0 0-1 0 0,0 0 1 0 0,0-1-1 0 0,0 1 0 0 0,0-1 1 0 0,0 1-1 0 0,0-1 0 0 0,0 0 1 0 0,0 0-1 0 0,-1 0 1 0 0,1 0-1 0 0,0 0 0 0 0,-1 0 1 0 0,1-1-1 0 0,0 1 0 0 0,-1 0 1 0 0,1-1-1 0 0,-1 1 1 0 0,0-1-1 0 0,0 0 0 0 0,1 1 1 0 0,-1-1-1 0 0,0 0 0 0 0,0 0 1 0 0,-1 0-1 0 0,1 0 1 0 0,0 0-1 0 0,-1 1 0 0 0,1-4 1 0 0,0 2-439 0 0,0 0-1 0 0,0 1 1 0 0,-1-1 0 0 0,0 0 0 0 0,1 0 0 0 0,-1 0-1 0 0,0 0 1 0 0,-1 0 0 0 0,1 0 0 0 0,0 0 0 0 0,-1 0 0 0 0,0 1-1 0 0,1-1 1 0 0,-1 0 0 0 0,0 0 0 0 0,-1 1 0 0 0,1-1 0 0 0,0 0-1 0 0,-1 1 1 0 0,1-1 0 0 0,-1 1 0 0 0,0 0 0 0 0,0 0-1 0 0,-3-4 1 0 0,-27-11-2775 0 0,25 15 2829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5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150 128 248 0 0,'-90'-9'7490'0'0,"30"7"2898"0"0,88-4-6858 0 0,21-12-3468 0 0,-26 9 141 0 0,56-18-207 0 0,57-23-1243 0 0,-126 44-2272 0 0,-33 11-12707 0 0,15-2 16726 0 0,3 1-1341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83 552 0 0,'0'-5'11276'0'0,"30"-7"-8310"0"0,45-11-1845 0 0,1 6 244 0 0,30-8-917 0 0,-142 34-9456 0 0,-10 4 4048 0 0,2 2 6098 0 0,41-13-465 0 0,1-1 0 0 0,-1 1-1 0 0,0-1 1 0 0,1 1 0 0 0,0 0-1 0 0,-1 0 1 0 0,1 0-1 0 0,0 0 1 0 0,0 0 0 0 0,0 1-1 0 0,0-1 1 0 0,1 1 0 0 0,-3 2-1 0 0,2 0 6 0 0,0 0 0 0 0,0 0 1 0 0,0 1-1 0 0,0-1 0 0 0,1 0 0 0 0,-1 11 0 0 0,1-2-392 0 0,1 1 0 0 0,0 0 0 0 0,1 0-1 0 0,0-1 1 0 0,5 17 0 0 0,-5-25-181 0 0,0 1-258 0 0,1 1 0 0 0,0-1 0 0 0,0 0 1 0 0,0-1-1 0 0,1 1 0 0 0,4 8 0 0 0,-6-14-31 0 0,0 0-1 0 0,-1 0 1 0 0,1 0 0 0 0,0 0 0 0 0,0 0-1 0 0,-1-1 1 0 0,1 1 0 0 0,0 0-1 0 0,0 0 1 0 0,0-1 0 0 0,0 1 0 0 0,0-1-1 0 0,0 1 1 0 0,0-1 0 0 0,0 1-1 0 0,0-1 1 0 0,0 0 0 0 0,0 1-1 0 0,2-1 1 0 0,-1 0-272 0 0,0 0 0 0 0,0-1 1 0 0,0 1-1 0 0,0-1 0 0 0,0 1 0 0 0,0-1 0 0 0,0 0 0 0 0,0 0 1 0 0,-1 1-1 0 0,1-1 0 0 0,0-1 0 0 0,0 1 0 0 0,-1 0 0 0 0,1 0 1 0 0,1-2-1 0 0,40-33-7020 0 0,-36 30 6731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3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40 115 212 0 0,'-4'-3'1523'0'0,"-1"0"-1"0"0,1-1 1 0 0,0 1 0 0 0,1-1-1 0 0,-1 0 1 0 0,-5-7-1 0 0,8 10-1050 0 0,0 0 0 0 0,0-1-1 0 0,1 1 1 0 0,-1 0 0 0 0,1-1 0 0 0,-1 1-1 0 0,1-1 1 0 0,-1 1 0 0 0,1-1-1 0 0,0 1 1 0 0,0-1 0 0 0,-1 1 0 0 0,1-1-1 0 0,1-1 1 0 0,6-13 1351 0 0,-4 13-1732 0 0,0-1-1 0 0,1 0 0 0 0,-1 1 1 0 0,1 0-1 0 0,0 0 1 0 0,0 0-1 0 0,0 0 0 0 0,0 1 1 0 0,1-1-1 0 0,-1 1 1 0 0,1 0-1 0 0,-1 0 0 0 0,1 1 1 0 0,0-1-1 0 0,-1 1 0 0 0,1 0 1 0 0,0 1-1 0 0,0-1 1 0 0,0 1-1 0 0,0 0 0 0 0,6 0 1 0 0,-6 2-74 0 0,0-1 0 0 0,0 0 1 0 0,0 1-1 0 0,-1 0 0 0 0,1 1 1 0 0,0-1-1 0 0,-1 1 0 0 0,1-1 1 0 0,-1 1-1 0 0,0 1 0 0 0,0-1 1 0 0,0 0-1 0 0,-1 1 0 0 0,1 0 0 0 0,-1 0 1 0 0,0 0-1 0 0,0 0 0 0 0,0 1 1 0 0,-1-1-1 0 0,4 7 0 0 0,-5-8-9 0 0,1 1 0 0 0,-1-1-1 0 0,0 1 1 0 0,0-1 0 0 0,0 1 0 0 0,-1-1-1 0 0,1 1 1 0 0,-1-1 0 0 0,0 1-1 0 0,0-1 1 0 0,0 1 0 0 0,0 0-1 0 0,0-1 1 0 0,-1 1 0 0 0,-1 5 0 0 0,-3 2 2 0 0,1 0 0 0 0,-1 0 0 0 0,-10 15 0 0 0,11-20-16 0 0,0 0 1 0 0,0 1-1 0 0,1-1 1 0 0,0 1-1 0 0,0 0 0 0 0,0 0 1 0 0,1 0-1 0 0,0 0 1 0 0,-2 15-1 0 0,4-21 6 0 0,0-1-1 0 0,0 1 0 0 0,0-1 0 0 0,0 1 0 0 0,0-1 0 0 0,1 1 1 0 0,-1-1-1 0 0,0 1 0 0 0,0-1 0 0 0,0 1 0 0 0,0-1 1 0 0,1 1-1 0 0,-1-1 0 0 0,0 0 0 0 0,0 1 0 0 0,1-1 0 0 0,-1 1 1 0 0,0-1-1 0 0,1 1 0 0 0,-1-1 0 0 0,0 0 0 0 0,1 1 1 0 0,-1-1-1 0 0,1 0 0 0 0,-1 0 0 0 0,0 1 0 0 0,1-1 1 0 0,-1 0-1 0 0,1 0 0 0 0,-1 1 0 0 0,1-1 0 0 0,-1 0 0 0 0,1 0 1 0 0,-1 0-1 0 0,1 0 0 0 0,0 0 0 0 0,26-5-96 0 0,21-18-570 0 0,-47 23 650 0 0,7-5-477 0 0,-1 0-1 0 0,1 0 1 0 0,-1-1-1 0 0,0 0 1 0 0,6-7-1 0 0,3-6-4748 0 0,25-39 0 0 0,2-3-2041 0 0,-36 54 6687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76 392 0 0,'0'-1'310'0'0,"1"-1"-1"0"0,-1 1 1 0 0,0-1-1 0 0,1 0 1 0 0,-1 1-1 0 0,0-1 1 0 0,0 1-1 0 0,0-1 1 0 0,0 1-1 0 0,0-1 1 0 0,0 1-1 0 0,-1-1 1 0 0,1 0-1 0 0,0 1 1 0 0,-1-1 0 0 0,0 1-1 0 0,1 0 1 0 0,-1-1-1 0 0,0 1 1 0 0,1-1-1 0 0,-2 0 1 0 0,1 1 53 0 0,1 0 0 0 0,-1 0 0 0 0,1 0 1 0 0,-1 0-1 0 0,1 1 0 0 0,-1-1 0 0 0,0 0 1 0 0,0 0-1 0 0,1 1 0 0 0,-1-1 0 0 0,0 0 1 0 0,0 1-1 0 0,0-1 0 0 0,1 1 0 0 0,-1-1 1 0 0,0 1-1 0 0,0 0 0 0 0,0-1 0 0 0,-2 1 1 0 0,-2 17 4499 0 0,-2 22-4001 0 0,7-38-783 0 0,0 5-65 0 0,-1 0 1 0 0,1 0 0 0 0,0 0 0 0 0,1 0 0 0 0,-1 0 0 0 0,1 0-1 0 0,0 0 1 0 0,1 0 0 0 0,-1 0 0 0 0,1 0 0 0 0,1 0 0 0 0,-1 0-1 0 0,1-1 1 0 0,0 0 0 0 0,0 1 0 0 0,0-1 0 0 0,1 0 0 0 0,0 0-1 0 0,0-1 1 0 0,0 1 0 0 0,1-1 0 0 0,-1 0 0 0 0,1 0 0 0 0,0-1-1 0 0,0 1 1 0 0,0-1 0 0 0,1 0 0 0 0,-1 0 0 0 0,1-1 0 0 0,-1 1-1 0 0,1-1 1 0 0,0-1 0 0 0,0 1 0 0 0,0-1 0 0 0,0 0 0 0 0,0 0 0 0 0,0-1-1 0 0,1 0 1 0 0,-1 0 0 0 0,0 0 0 0 0,0-1 0 0 0,0 0 0 0 0,0 0-1 0 0,0-1 1 0 0,0 1 0 0 0,0-1 0 0 0,0 0 0 0 0,-1-1 0 0 0,1 0-1 0 0,-1 0 1 0 0,0 0 0 0 0,0 0 0 0 0,0-1 0 0 0,0 0 0 0 0,0 0-1 0 0,-1 0 1 0 0,1 0 0 0 0,6-10 0 0 0,-9 11 20 0 0,1-1 0 0 0,-1 1 1 0 0,0-1-1 0 0,0 1 0 0 0,0-1 0 0 0,-1 1 0 0 0,1-1 1 0 0,-1 0-1 0 0,0 0 0 0 0,0 0 0 0 0,0 0 0 0 0,-1 0 1 0 0,1 0-1 0 0,-1 0 0 0 0,0 0 0 0 0,0 0 0 0 0,0 0 1 0 0,-1 0-1 0 0,1 0 0 0 0,-1 0 0 0 0,0 0 0 0 0,0 1 1 0 0,-1-1-1 0 0,1 0 0 0 0,-1 0 0 0 0,1 1 0 0 0,-1-1 1 0 0,-1 1-1 0 0,1-1 0 0 0,0 1 0 0 0,-4-3 0 0 0,1 0 6 0 0,-1 0-1 0 0,0 0 0 0 0,-1 1 1 0 0,1 0-1 0 0,-1 0 0 0 0,0 1 1 0 0,0-1-1 0 0,-1 2 0 0 0,1-1 1 0 0,-1 1-1 0 0,0 0 0 0 0,0 0 1 0 0,0 1-1 0 0,-9-1 0 0 0,-34 2-484 0 0,4 14-3880 0 0,41-11 3094 0 0,0 1-1 0 0,1 0 1 0 0,-1 0-1 0 0,1 1 1 0 0,0-1 0 0 0,0 1-1 0 0,0 0 1 0 0,0 1-1 0 0,1-1 1 0 0,0 1 0 0 0,0 0-1 0 0,0 0 1 0 0,-4 8-1 0 0,3-6 376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6-18T01:34:17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84 104 0 0,'2'-1'310'0'0,"-1"-1"0"0"0,1 1 0 0 0,-1-1 0 0 0,1 1 0 0 0,-1-1 0 0 0,1 0 0 0 0,-1 0 0 0 0,0 0 0 0 0,0 1 0 0 0,0-1 0 0 0,0 0 0 0 0,0 0 0 0 0,-1-1 0 0 0,1 1 0 0 0,-1 0 0 0 0,1 0-1 0 0,-1 0 1 0 0,1 0 0 0 0,-1 0 0 0 0,0-1 0 0 0,0 1 0 0 0,0 0 0 0 0,-1 0 0 0 0,1 0 0 0 0,0 0 0 0 0,-1 0 0 0 0,0-3 0 0 0,-1 3-87 0 0,1 0 0 0 0,-1 0 0 0 0,0 0 1 0 0,0 0-1 0 0,0 0 0 0 0,0 0 0 0 0,0 1 0 0 0,0-1 0 0 0,-1 1 0 0 0,1-1 0 0 0,0 1 1 0 0,-1 0-1 0 0,1 0 0 0 0,-1 0 0 0 0,1 0 0 0 0,-1 1 0 0 0,0-1 0 0 0,1 1 0 0 0,-1-1 0 0 0,0 1 1 0 0,1 0-1 0 0,-1 0 0 0 0,-3 1 0 0 0,-9 0 95 0 0,0 2 0 0 0,0 0 0 0 0,0 1 1 0 0,0 0-1 0 0,1 1 0 0 0,-1 1 0 0 0,1 1 0 0 0,1-1 1 0 0,-1 2-1 0 0,1 0 0 0 0,1 1 0 0 0,-1 0 0 0 0,-17 17 0 0 0,29-24-296 0 0,-1-1-1 0 0,1 0 0 0 0,-1 1 1 0 0,1-1-1 0 0,-1 1 0 0 0,1-1 0 0 0,0 1 1 0 0,0 0-1 0 0,0 0 0 0 0,0-1 1 0 0,0 1-1 0 0,0 0 0 0 0,0 0 0 0 0,0 0 1 0 0,1 0-1 0 0,-1 0 0 0 0,1 0 1 0 0,0 0-1 0 0,-1 0 0 0 0,1 0 1 0 0,0 1-1 0 0,0-1 0 0 0,0 0 0 0 0,1 0 1 0 0,-1 0-1 0 0,0 0 0 0 0,1 0 1 0 0,-1 0-1 0 0,1 0 0 0 0,0 0 0 0 0,0 0 1 0 0,0 0-1 0 0,0-1 0 0 0,0 1 1 0 0,0 0-1 0 0,3 3 0 0 0,-1-2 2 0 0,1 0-1 0 0,-1 0 1 0 0,1-1-1 0 0,0 1 1 0 0,-1-1-1 0 0,1 0 1 0 0,0 0-1 0 0,1 0 0 0 0,-1 0 1 0 0,0-1-1 0 0,0 0 1 0 0,1 0-1 0 0,-1 0 1 0 0,1 0-1 0 0,8 0 1 0 0,47-4 253 0 0,32 1-201 0 0,-84 3-75 0 0,-1 0 0 0 0,1 0 0 0 0,-1 1-1 0 0,1-1 1 0 0,-1 2 0 0 0,0-1 0 0 0,0 1 0 0 0,0 0-1 0 0,12 8 1 0 0,-17-10 4 0 0,1 1 0 0 0,-1 0 0 0 0,0-1 1 0 0,0 1-1 0 0,0 0 0 0 0,-1 0 0 0 0,1 0 0 0 0,0 0 0 0 0,-1 0 0 0 0,1 1 0 0 0,-1-1 0 0 0,1 0 0 0 0,-1 1 0 0 0,0-1 0 0 0,0 1 1 0 0,-1-1-1 0 0,1 1 0 0 0,0 0 0 0 0,-1-1 0 0 0,1 1 0 0 0,-1 2 0 0 0,0 0 6 0 0,-1 0-1 0 0,1 1 1 0 0,-1-1-1 0 0,-1-1 1 0 0,1 1-1 0 0,-1 0 1 0 0,1 0-1 0 0,-1 0 1 0 0,0-1-1 0 0,-5 8 1 0 0,0-2 4 0 0,0 0 1 0 0,-1 0-1 0 0,1-1 1 0 0,-2 0-1 0 0,1 0 1 0 0,-2-1-1 0 0,1 0 1 0 0,-19 11 0 0 0,23-17 21 0 0,0 0 0 0 0,0 0 0 0 0,-1 0 0 0 0,1-1 1 0 0,0 0-1 0 0,0 0 0 0 0,-1 0 0 0 0,1-1 0 0 0,0 0 1 0 0,-1 0-1 0 0,1 0 0 0 0,-10-2 0 0 0,-63-19 14 0 0,72 19-89 0 0,6 2-57 0 0,0 0 0 0 0,0 0 0 0 0,-1 0 0 0 0,1 0 0 0 0,0 0 0 0 0,0-1-1 0 0,-1 1 1 0 0,1 0 0 0 0,0 0 0 0 0,0 0 0 0 0,0 0 0 0 0,-1 0 0 0 0,1 0 0 0 0,0-1 0 0 0,0 1 0 0 0,0 0 0 0 0,-1 0 0 0 0,1 0 0 0 0,0-1 0 0 0,0 1 0 0 0,0 0 0 0 0,0 0 0 0 0,0-1-1 0 0,0 1 1 0 0,-1 0 0 0 0,1 0 0 0 0,0 0 0 0 0,0-1 0 0 0,0 1 0 0 0,0 0 0 0 0,0 0 0 0 0,0-1 0 0 0,0 1 0 0 0,0 0 0 0 0,0 0 0 0 0,0-1 0 0 0,0 1 0 0 0,0 0 0 0 0,0 0 0 0 0,0-1-1 0 0,1 1 1 0 0,-1 0 0 0 0,0 0 0 0 0,0-1 0 0 0,0 1 0 0 0,0 0 0 0 0,0 0 0 0 0,0-1 0 0 0,1 1 0 0 0,-1 0 0 0 0,0 0 0 0 0,0-1 0 0 0,19-14-5156 0 0,25-6-2547 0 0,-29 16 6232 0 0,-8 3 872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7f855f82c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47f855f82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5b12039e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5b12039e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45fcff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45fcff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7f855f82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247f855f82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98c05056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98c05056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7f855f82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47f855f82c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47f855f82c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7f855f82c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247f855f82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45fcff9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e45fcff9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7f855f82c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47f855f82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4df3cd54e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2b4df3cd54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55fe5d6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55fe5d6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4df3cd54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b4df3cd54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4df3cd54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b4df3cd54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45fcff9c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1e45fcff9c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97c36e9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97c36e9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45fcff9c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e45fcff9c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98c0505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98c05056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7f855f82c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47f855f82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7f855f82c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47f855f82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45fcff9c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e45fcff9c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97c36e9c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2497c36e9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98c0505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98c05056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97c36e9c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2497c36e9c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97c36e9c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2497c36e9c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97c36e9c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2497c36e9c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497c36e9c4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2497c36e9c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97c36e9c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97c36e9c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497c36e9c4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2497c36e9c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497c36e9c4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2497c36e9c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497c36e9c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497c36e9c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97c36e9c4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2497c36e9c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7f855f82c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g247f855f82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5b12039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5b12039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f52a69d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f52a69d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47f855f82c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247f855f82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e55fe5d65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e55fe5d65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7f855f82c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247f855f8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7f855f82c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247f855f82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5b12039e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5b12039e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7f855f82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247f855f82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5b12039e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5b12039e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susanstiffelman.com/wp-content/uploads/2018/06/Screen-Shot-2018-06-25-at-12.21.33-PM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60.png"/><Relationship Id="rId42" Type="http://schemas.openxmlformats.org/officeDocument/2006/relationships/customXml" Target="../ink/ink20.xml"/><Relationship Id="rId47" Type="http://schemas.openxmlformats.org/officeDocument/2006/relationships/image" Target="../media/image73.png"/><Relationship Id="rId63" Type="http://schemas.openxmlformats.org/officeDocument/2006/relationships/image" Target="../media/image81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94.png"/><Relationship Id="rId16" Type="http://schemas.openxmlformats.org/officeDocument/2006/relationships/customXml" Target="../ink/ink7.xml"/><Relationship Id="rId11" Type="http://schemas.openxmlformats.org/officeDocument/2006/relationships/image" Target="../media/image55.png"/><Relationship Id="rId32" Type="http://schemas.openxmlformats.org/officeDocument/2006/relationships/customXml" Target="../ink/ink15.xml"/><Relationship Id="rId37" Type="http://schemas.openxmlformats.org/officeDocument/2006/relationships/image" Target="../media/image68.png"/><Relationship Id="rId53" Type="http://schemas.openxmlformats.org/officeDocument/2006/relationships/image" Target="../media/image76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89.png"/><Relationship Id="rId102" Type="http://schemas.openxmlformats.org/officeDocument/2006/relationships/customXml" Target="../ink/ink50.xml"/><Relationship Id="rId5" Type="http://schemas.openxmlformats.org/officeDocument/2006/relationships/image" Target="../media/image52.png"/><Relationship Id="rId90" Type="http://schemas.openxmlformats.org/officeDocument/2006/relationships/customXml" Target="../ink/ink44.xml"/><Relationship Id="rId95" Type="http://schemas.openxmlformats.org/officeDocument/2006/relationships/image" Target="../media/image97.png"/><Relationship Id="rId22" Type="http://schemas.openxmlformats.org/officeDocument/2006/relationships/customXml" Target="../ink/ink10.xml"/><Relationship Id="rId27" Type="http://schemas.openxmlformats.org/officeDocument/2006/relationships/image" Target="../media/image63.png"/><Relationship Id="rId43" Type="http://schemas.openxmlformats.org/officeDocument/2006/relationships/image" Target="../media/image71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84.png"/><Relationship Id="rId80" Type="http://schemas.openxmlformats.org/officeDocument/2006/relationships/customXml" Target="../ink/ink39.xml"/><Relationship Id="rId85" Type="http://schemas.openxmlformats.org/officeDocument/2006/relationships/image" Target="../media/image92.png"/><Relationship Id="rId12" Type="http://schemas.openxmlformats.org/officeDocument/2006/relationships/customXml" Target="../ink/ink5.xml"/><Relationship Id="rId17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customXml" Target="../ink/ink18.xml"/><Relationship Id="rId59" Type="http://schemas.openxmlformats.org/officeDocument/2006/relationships/image" Target="../media/image79.png"/><Relationship Id="rId103" Type="http://schemas.openxmlformats.org/officeDocument/2006/relationships/image" Target="../media/image101.png"/><Relationship Id="rId20" Type="http://schemas.openxmlformats.org/officeDocument/2006/relationships/customXml" Target="../ink/ink9.xml"/><Relationship Id="rId41" Type="http://schemas.openxmlformats.org/officeDocument/2006/relationships/image" Target="../media/image70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87.png"/><Relationship Id="rId83" Type="http://schemas.openxmlformats.org/officeDocument/2006/relationships/image" Target="../media/image91.png"/><Relationship Id="rId88" Type="http://schemas.openxmlformats.org/officeDocument/2006/relationships/customXml" Target="../ink/ink43.xml"/><Relationship Id="rId91" Type="http://schemas.openxmlformats.org/officeDocument/2006/relationships/image" Target="../media/image95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74.png"/><Relationship Id="rId57" Type="http://schemas.openxmlformats.org/officeDocument/2006/relationships/image" Target="../media/image78.png"/><Relationship Id="rId10" Type="http://schemas.openxmlformats.org/officeDocument/2006/relationships/customXml" Target="../ink/ink4.xml"/><Relationship Id="rId31" Type="http://schemas.openxmlformats.org/officeDocument/2006/relationships/image" Target="../media/image65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82.png"/><Relationship Id="rId73" Type="http://schemas.openxmlformats.org/officeDocument/2006/relationships/image" Target="../media/image86.png"/><Relationship Id="rId78" Type="http://schemas.openxmlformats.org/officeDocument/2006/relationships/customXml" Target="../ink/ink38.xml"/><Relationship Id="rId81" Type="http://schemas.openxmlformats.org/officeDocument/2006/relationships/image" Target="../media/image90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99.png"/><Relationship Id="rId101" Type="http://schemas.openxmlformats.org/officeDocument/2006/relationships/image" Target="../media/image100.png"/><Relationship Id="rId4" Type="http://schemas.openxmlformats.org/officeDocument/2006/relationships/customXml" Target="../ink/ink1.xml"/><Relationship Id="rId9" Type="http://schemas.openxmlformats.org/officeDocument/2006/relationships/image" Target="../media/image54.png"/><Relationship Id="rId13" Type="http://schemas.openxmlformats.org/officeDocument/2006/relationships/image" Target="../media/image56.png"/><Relationship Id="rId18" Type="http://schemas.openxmlformats.org/officeDocument/2006/relationships/customXml" Target="../ink/ink8.xml"/><Relationship Id="rId39" Type="http://schemas.openxmlformats.org/officeDocument/2006/relationships/image" Target="../media/image69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77.png"/><Relationship Id="rId76" Type="http://schemas.openxmlformats.org/officeDocument/2006/relationships/customXml" Target="../ink/ink37.xml"/><Relationship Id="rId97" Type="http://schemas.openxmlformats.org/officeDocument/2006/relationships/image" Target="../media/image98.png"/><Relationship Id="rId104" Type="http://schemas.openxmlformats.org/officeDocument/2006/relationships/customXml" Target="../ink/ink51.xml"/><Relationship Id="rId7" Type="http://schemas.openxmlformats.org/officeDocument/2006/relationships/image" Target="../media/image53.png"/><Relationship Id="rId71" Type="http://schemas.openxmlformats.org/officeDocument/2006/relationships/image" Target="../media/image85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41.xml"/><Relationship Id="rId29" Type="http://schemas.openxmlformats.org/officeDocument/2006/relationships/image" Target="../media/image64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72.png"/><Relationship Id="rId66" Type="http://schemas.openxmlformats.org/officeDocument/2006/relationships/customXml" Target="../ink/ink32.xml"/><Relationship Id="rId87" Type="http://schemas.openxmlformats.org/officeDocument/2006/relationships/image" Target="../media/image93.png"/><Relationship Id="rId61" Type="http://schemas.openxmlformats.org/officeDocument/2006/relationships/image" Target="../media/image80.png"/><Relationship Id="rId82" Type="http://schemas.openxmlformats.org/officeDocument/2006/relationships/customXml" Target="../ink/ink40.xml"/><Relationship Id="rId19" Type="http://schemas.openxmlformats.org/officeDocument/2006/relationships/image" Target="../media/image59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67.png"/><Relationship Id="rId56" Type="http://schemas.openxmlformats.org/officeDocument/2006/relationships/customXml" Target="../ink/ink27.xml"/><Relationship Id="rId77" Type="http://schemas.openxmlformats.org/officeDocument/2006/relationships/image" Target="../media/image88.png"/><Relationship Id="rId100" Type="http://schemas.openxmlformats.org/officeDocument/2006/relationships/customXml" Target="../ink/ink49.xml"/><Relationship Id="rId105" Type="http://schemas.openxmlformats.org/officeDocument/2006/relationships/image" Target="../media/image102.png"/><Relationship Id="rId8" Type="http://schemas.openxmlformats.org/officeDocument/2006/relationships/customXml" Target="../ink/ink3.xml"/><Relationship Id="rId51" Type="http://schemas.openxmlformats.org/officeDocument/2006/relationships/image" Target="../media/image75.png"/><Relationship Id="rId72" Type="http://schemas.openxmlformats.org/officeDocument/2006/relationships/customXml" Target="../ink/ink35.xml"/><Relationship Id="rId93" Type="http://schemas.openxmlformats.org/officeDocument/2006/relationships/image" Target="../media/image96.png"/><Relationship Id="rId98" Type="http://schemas.openxmlformats.org/officeDocument/2006/relationships/customXml" Target="../ink/ink48.xml"/><Relationship Id="rId3" Type="http://schemas.openxmlformats.org/officeDocument/2006/relationships/image" Target="../media/image51.jpg"/><Relationship Id="rId25" Type="http://schemas.openxmlformats.org/officeDocument/2006/relationships/image" Target="../media/image62.png"/><Relationship Id="rId46" Type="http://schemas.openxmlformats.org/officeDocument/2006/relationships/customXml" Target="../ink/ink22.xml"/><Relationship Id="rId67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geeksforgeeks.org/wp-content/uploads/20220627150745/diagramshowingtranspirationplant130869396.web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facts.net/wp-content/uploads/2020/03/Transpiration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438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Lesson 2: 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Using Temp/Humidity Sensor and OLED Screen</a:t>
            </a:r>
            <a:endParaRPr sz="3700"/>
          </a:p>
        </p:txBody>
      </p:sp>
      <p:pic>
        <p:nvPicPr>
          <p:cNvPr id="61" name="Google Shape;61;p14" descr="Controlling Greenhouse Humidity During Summer's Hottest Months | Rimol  Greenhouse Syste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3979" y="2239450"/>
            <a:ext cx="3836199" cy="256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descr="Climate Screen Usage Guide: Basics of greenhouse climate contr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219" y="2527923"/>
            <a:ext cx="3268508" cy="20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5476" y="20100"/>
            <a:ext cx="8828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u="sng"/>
              <a:t>What is humidity and why is it important to plants?</a:t>
            </a:r>
            <a:endParaRPr b="1" u="sng"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5475" y="1700625"/>
            <a:ext cx="4742700" cy="1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" sz="2600"/>
              <a:t>Think of relative humidity as how much water vapor the air can hold</a:t>
            </a:r>
            <a:endParaRPr sz="26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1778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Humidity is influenced by temperature and therefore by amount of transpiration!</a:t>
            </a:r>
            <a:endParaRPr sz="2600"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3" descr="What is Relative Humidity? :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202" y="994175"/>
            <a:ext cx="3630001" cy="317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</a:rPr>
              <a:t>High humidity can result in mold and mildew on plants.  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</a:rPr>
              <a:t>Low humidity can cause plants to dry out and need more water.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950" y="1888250"/>
            <a:ext cx="3935400" cy="26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9075" y="1865644"/>
            <a:ext cx="4189850" cy="266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research the optimal humidity for your plants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300"/>
              <a:t>It will likely be higher than what humans prefer–maybe 60-80% humidity…</a:t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 descr="happy plant by Minna So on Dribbble"/>
          <p:cNvPicPr preferRelativeResize="0"/>
          <p:nvPr/>
        </p:nvPicPr>
        <p:blipFill rotWithShape="1">
          <a:blip r:embed="rId3">
            <a:alphaModFix/>
          </a:blip>
          <a:srcRect l="34492" t="19262" r="30718" b="15463"/>
          <a:stretch/>
        </p:blipFill>
        <p:spPr>
          <a:xfrm>
            <a:off x="6469629" y="1317190"/>
            <a:ext cx="2503625" cy="352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81317" y="3229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700" b="1"/>
              <a:t>So what are good conditions for happy plants?</a:t>
            </a:r>
            <a:endParaRPr sz="2700"/>
          </a:p>
        </p:txBody>
      </p:sp>
      <p:sp>
        <p:nvSpPr>
          <p:cNvPr id="146" name="Google Shape;146;p26"/>
          <p:cNvSpPr/>
          <p:nvPr/>
        </p:nvSpPr>
        <p:spPr>
          <a:xfrm>
            <a:off x="64800" y="1196950"/>
            <a:ext cx="6564600" cy="3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E1B"/>
              </a:buClr>
              <a:buSzPts val="2400"/>
              <a:buChar char="•"/>
            </a:pPr>
            <a:r>
              <a:rPr lang="en" sz="2400" b="1">
                <a:solidFill>
                  <a:srgbClr val="1D2E1B"/>
                </a:solidFill>
              </a:rPr>
              <a:t>M</a:t>
            </a:r>
            <a:r>
              <a:rPr lang="en" sz="2400" b="1" i="0" u="none" strike="noStrike" cap="none">
                <a:solidFill>
                  <a:srgbClr val="1D2E1B"/>
                </a:solidFill>
              </a:rPr>
              <a:t>ost plants</a:t>
            </a:r>
            <a:r>
              <a:rPr lang="en" sz="2400" b="1">
                <a:solidFill>
                  <a:srgbClr val="1D2E1B"/>
                </a:solidFill>
              </a:rPr>
              <a:t> - not that different than humans</a:t>
            </a:r>
            <a:endParaRPr sz="2400" b="1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E1B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Happy 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 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65-80 °F </a:t>
            </a:r>
            <a:r>
              <a:rPr lang="en" sz="2400" b="0" i="0" u="none" strike="noStrike" cap="none">
                <a:solidFill>
                  <a:srgbClr val="1D2E1B"/>
                </a:solidFill>
                <a:latin typeface="Arial"/>
                <a:ea typeface="Arial"/>
                <a:cs typeface="Arial"/>
                <a:sym typeface="Arial"/>
              </a:rPr>
              <a:t>(18-27 °C)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during the day and 60-70 °F </a:t>
            </a:r>
            <a:r>
              <a:rPr lang="en" sz="2400" b="0" i="0" u="none" strike="noStrike" cap="none">
                <a:solidFill>
                  <a:srgbClr val="1D2E1B"/>
                </a:solidFill>
                <a:latin typeface="Arial"/>
                <a:ea typeface="Arial"/>
                <a:cs typeface="Arial"/>
                <a:sym typeface="Arial"/>
              </a:rPr>
              <a:t>(16-21 °C) 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night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</a:rPr>
              <a:t>Plants tend to like it more humid than us humans</a:t>
            </a:r>
            <a:endParaRPr sz="240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good relative humidity number is 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2400" b="1">
                <a:solidFill>
                  <a:schemeClr val="dk1"/>
                </a:solidFill>
              </a:rPr>
              <a:t>0</a:t>
            </a: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D2E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monitor the conditions for our plants?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93793" y="-77037"/>
            <a:ext cx="8415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we need: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435925" y="992975"/>
            <a:ext cx="29070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Microbit &amp; Shield and USB cable - just like before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An AHT (Air Humidity/Temperature Sensor) and 2 four pin wires</a:t>
            </a:r>
            <a:endParaRPr/>
          </a:p>
          <a:p>
            <a:pPr marL="17780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 OLED screen</a:t>
            </a:r>
            <a:endParaRPr/>
          </a:p>
          <a:p>
            <a:pPr marL="177800" lvl="0" indent="-127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 I2C Hub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770" y="2454778"/>
            <a:ext cx="2852925" cy="213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213" y="134725"/>
            <a:ext cx="2368052" cy="172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5">
            <a:alphaModFix/>
          </a:blip>
          <a:srcRect t="19524" b="19057"/>
          <a:stretch/>
        </p:blipFill>
        <p:spPr>
          <a:xfrm>
            <a:off x="6823775" y="1931138"/>
            <a:ext cx="1842150" cy="172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0621" y="0"/>
            <a:ext cx="1730400" cy="12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6986225" y="1307750"/>
            <a:ext cx="167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AHT Sensor</a:t>
            </a:r>
            <a:endParaRPr sz="1500" b="1"/>
          </a:p>
        </p:txBody>
      </p:sp>
      <p:sp>
        <p:nvSpPr>
          <p:cNvPr id="164" name="Google Shape;164;p28"/>
          <p:cNvSpPr txBox="1"/>
          <p:nvPr/>
        </p:nvSpPr>
        <p:spPr>
          <a:xfrm>
            <a:off x="4110850" y="4594475"/>
            <a:ext cx="167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Four Pin Wires</a:t>
            </a:r>
            <a:endParaRPr sz="1500" b="1"/>
          </a:p>
        </p:txBody>
      </p:sp>
      <p:sp>
        <p:nvSpPr>
          <p:cNvPr id="165" name="Google Shape;165;p28"/>
          <p:cNvSpPr txBox="1"/>
          <p:nvPr/>
        </p:nvSpPr>
        <p:spPr>
          <a:xfrm>
            <a:off x="4179800" y="2039275"/>
            <a:ext cx="167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OLED Screen</a:t>
            </a:r>
            <a:endParaRPr sz="1500" b="1"/>
          </a:p>
        </p:txBody>
      </p:sp>
      <p:sp>
        <p:nvSpPr>
          <p:cNvPr id="166" name="Google Shape;166;p28"/>
          <p:cNvSpPr txBox="1"/>
          <p:nvPr/>
        </p:nvSpPr>
        <p:spPr>
          <a:xfrm>
            <a:off x="6986225" y="3864225"/>
            <a:ext cx="167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I2C Hub</a:t>
            </a:r>
            <a:endParaRPr sz="15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448444" y="1369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1:  Go to Makecode.microbit.org</a:t>
            </a:r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1"/>
          </p:nvPr>
        </p:nvSpPr>
        <p:spPr>
          <a:xfrm>
            <a:off x="448446" y="100790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Open your Project “My Greenhouse”</a:t>
            </a:r>
            <a:endParaRPr b="1"/>
          </a:p>
          <a:p>
            <a:pPr marL="1778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Delete any coding blocks from “On Start” and “Forever”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trike="sngStrike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24" y="2019124"/>
            <a:ext cx="6750826" cy="285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from Lesson 1</a:t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873625" y="1538175"/>
            <a:ext cx="7509300" cy="255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EXTENSION allows us to use new tools and sensors that </a:t>
            </a:r>
            <a:r>
              <a:rPr lang="en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aren’t automatically recognized by </a:t>
            </a: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micro:bit.  Think of an extension as adding a library of blocks that allow you control a new sensor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2:  We need a new extension!</a:t>
            </a:r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159327" y="1217684"/>
            <a:ext cx="3806400" cy="3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000" b="1" dirty="0"/>
              <a:t>Click on Extensions </a:t>
            </a:r>
            <a:endParaRPr sz="2000" b="1"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000" b="1" dirty="0"/>
              <a:t>S</a:t>
            </a:r>
            <a:r>
              <a:rPr lang="en" sz="2000" b="1" dirty="0"/>
              <a:t>earch for “grove”</a:t>
            </a: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000" b="1" dirty="0"/>
              <a:t>Click on the grove extension</a:t>
            </a:r>
            <a:endParaRPr sz="2000" b="1" dirty="0"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375" y="1071125"/>
            <a:ext cx="4787625" cy="82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5354" y="1956154"/>
            <a:ext cx="2431216" cy="267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1706" y="3022634"/>
            <a:ext cx="2194560" cy="543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" y="1657537"/>
            <a:ext cx="2713625" cy="18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8">
            <a:extLst>
              <a:ext uri="{FF2B5EF4-FFF2-40B4-BE49-F238E27FC236}">
                <a16:creationId xmlns:a16="http://schemas.microsoft.com/office/drawing/2014/main" id="{4FA6BB4D-AB35-9C6B-C62C-6427CCA5B07D}"/>
              </a:ext>
            </a:extLst>
          </p:cNvPr>
          <p:cNvSpPr/>
          <p:nvPr/>
        </p:nvSpPr>
        <p:spPr>
          <a:xfrm>
            <a:off x="794398" y="2184949"/>
            <a:ext cx="2232819" cy="613669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6025" y="27385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3: Create </a:t>
            </a:r>
            <a:r>
              <a:rPr lang="en" b="1">
                <a:solidFill>
                  <a:srgbClr val="FF0000"/>
                </a:solidFill>
              </a:rPr>
              <a:t>variables</a:t>
            </a:r>
            <a:r>
              <a:rPr lang="en" b="1"/>
              <a:t> </a:t>
            </a:r>
            <a:endParaRPr/>
          </a:p>
        </p:txBody>
      </p:sp>
      <p:sp>
        <p:nvSpPr>
          <p:cNvPr id="195" name="Google Shape;195;p32"/>
          <p:cNvSpPr txBox="1"/>
          <p:nvPr/>
        </p:nvSpPr>
        <p:spPr>
          <a:xfrm>
            <a:off x="136275" y="1268050"/>
            <a:ext cx="8588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237200" y="1268050"/>
            <a:ext cx="77622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</a:rPr>
              <a:t>Refresher:  What is a </a:t>
            </a:r>
            <a:r>
              <a:rPr lang="en" sz="3600" b="1">
                <a:solidFill>
                  <a:srgbClr val="FF0000"/>
                </a:solidFill>
              </a:rPr>
              <a:t>variable</a:t>
            </a:r>
            <a:r>
              <a:rPr lang="en" sz="3600" b="1">
                <a:solidFill>
                  <a:schemeClr val="dk2"/>
                </a:solidFill>
              </a:rPr>
              <a:t>?</a:t>
            </a:r>
            <a:endParaRPr sz="3600" b="1">
              <a:solidFill>
                <a:schemeClr val="dk2"/>
              </a:solidFill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636475" y="2459025"/>
            <a:ext cx="7620834" cy="214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</a:rPr>
              <a:t>Something that CHANGES or varies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3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</a:rPr>
              <a:t>Variable is a box where we can store data.</a:t>
            </a:r>
            <a:br>
              <a:rPr lang="en" sz="2000" dirty="0">
                <a:solidFill>
                  <a:schemeClr val="dk2"/>
                </a:solidFill>
              </a:rPr>
            </a:br>
            <a:br>
              <a:rPr lang="en" sz="2000" dirty="0">
                <a:solidFill>
                  <a:schemeClr val="dk2"/>
                </a:solidFill>
              </a:rPr>
            </a:br>
            <a:r>
              <a:rPr lang="en" sz="2000" dirty="0">
                <a:solidFill>
                  <a:schemeClr val="dk2"/>
                </a:solidFill>
              </a:rPr>
              <a:t>For example, in “</a:t>
            </a:r>
            <a:r>
              <a:rPr lang="en" sz="2000" dirty="0">
                <a:solidFill>
                  <a:schemeClr val="dk2"/>
                </a:solidFill>
                <a:highlight>
                  <a:srgbClr val="FFFF00"/>
                </a:highlight>
              </a:rPr>
              <a:t>Airtemp</a:t>
            </a:r>
            <a:r>
              <a:rPr lang="en" sz="2000" dirty="0">
                <a:solidFill>
                  <a:schemeClr val="dk2"/>
                </a:solidFill>
              </a:rPr>
              <a:t>” variable, we can store the data of the air temperature we collect from a sensor.</a:t>
            </a:r>
            <a:endParaRPr sz="2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0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579624" y="2061975"/>
            <a:ext cx="6497575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AHT20 (Air Humidity and Temperature) Sensor</a:t>
            </a:r>
            <a:endParaRPr sz="2200" b="1" dirty="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125" y="2904850"/>
            <a:ext cx="2400300" cy="179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69825" y="-6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FF0000"/>
                </a:solidFill>
              </a:rPr>
              <a:t>Two types of variables:</a:t>
            </a:r>
            <a:endParaRPr sz="3000" b="1" u="sng">
              <a:solidFill>
                <a:srgbClr val="FF0000"/>
              </a:solidFill>
            </a:endParaRPr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175200" y="958200"/>
            <a:ext cx="8728500" cy="131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 b="1" u="sng"/>
              <a:t>Independent Variable: </a:t>
            </a:r>
            <a:r>
              <a:rPr lang="en" sz="2800"/>
              <a:t> </a:t>
            </a:r>
            <a:endParaRPr sz="2800"/>
          </a:p>
          <a:p>
            <a:pPr marL="457200" lvl="0" indent="-393065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/>
              <a:t>What the EXPERIMENTER or the DESIGNER changes</a:t>
            </a:r>
            <a:endParaRPr sz="280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800"/>
              <a:t>Would be graphed on the x-axis</a:t>
            </a:r>
            <a:endParaRPr sz="2800"/>
          </a:p>
        </p:txBody>
      </p:sp>
      <p:sp>
        <p:nvSpPr>
          <p:cNvPr id="204" name="Google Shape;204;p33"/>
          <p:cNvSpPr txBox="1"/>
          <p:nvPr/>
        </p:nvSpPr>
        <p:spPr>
          <a:xfrm>
            <a:off x="252875" y="2271000"/>
            <a:ext cx="845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Example:  Do we put one fan or two fans in our greenhouse?</a:t>
            </a:r>
            <a:endParaRPr sz="2200" b="1">
              <a:solidFill>
                <a:srgbClr val="FF0000"/>
              </a:solidFill>
            </a:endParaRPr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207750" y="2848575"/>
            <a:ext cx="8728500" cy="131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800" b="1" u="sng"/>
              <a:t>Dependent Variable: </a:t>
            </a:r>
            <a:r>
              <a:rPr lang="en" sz="2800"/>
              <a:t> </a:t>
            </a:r>
            <a:endParaRPr sz="2800"/>
          </a:p>
          <a:p>
            <a:pPr marL="457200" lvl="0" indent="-393065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/>
              <a:t>What is MEASURED (affected by the independent variable)</a:t>
            </a:r>
            <a:endParaRPr sz="2800"/>
          </a:p>
          <a:p>
            <a:pPr marL="457200" lvl="0" indent="-39306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800"/>
              <a:t>Would be graphed on the y-axis</a:t>
            </a:r>
            <a:endParaRPr sz="2800"/>
          </a:p>
        </p:txBody>
      </p:sp>
      <p:sp>
        <p:nvSpPr>
          <p:cNvPr id="206" name="Google Shape;206;p33"/>
          <p:cNvSpPr txBox="1"/>
          <p:nvPr/>
        </p:nvSpPr>
        <p:spPr>
          <a:xfrm>
            <a:off x="252875" y="3996975"/>
            <a:ext cx="8451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Example:  Measure the TEMPERATURE with one fan and with two fans</a:t>
            </a:r>
            <a:endParaRPr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46025" y="27385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3: Create </a:t>
            </a:r>
            <a:r>
              <a:rPr lang="en" b="1"/>
              <a:t>variables </a:t>
            </a:r>
            <a:endParaRPr/>
          </a:p>
        </p:txBody>
      </p:sp>
      <p:sp>
        <p:nvSpPr>
          <p:cNvPr id="212" name="Google Shape;212;p34"/>
          <p:cNvSpPr txBox="1"/>
          <p:nvPr/>
        </p:nvSpPr>
        <p:spPr>
          <a:xfrm>
            <a:off x="136275" y="1268050"/>
            <a:ext cx="8588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what we are going to MEASURE with the sensor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be measuring ___________ and ____________________.</a:t>
            </a:r>
            <a:b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create these variables!</a:t>
            </a:r>
            <a:endParaRPr sz="2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2973550" y="2079150"/>
            <a:ext cx="141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humidity</a:t>
            </a:r>
            <a:endParaRPr sz="2000" b="1">
              <a:solidFill>
                <a:srgbClr val="0000FF"/>
              </a:solidFill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5275625" y="2079150"/>
            <a:ext cx="295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air temperature</a:t>
            </a:r>
            <a:endParaRPr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46025" y="27385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dirty="0"/>
              <a:t>Step 3: Create </a:t>
            </a:r>
            <a:r>
              <a:rPr lang="en" b="1" dirty="0"/>
              <a:t>Variables </a:t>
            </a:r>
            <a:endParaRPr dirty="0"/>
          </a:p>
        </p:txBody>
      </p:sp>
      <p:pic>
        <p:nvPicPr>
          <p:cNvPr id="228" name="Google Shape;228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0302" y="2571749"/>
            <a:ext cx="2433900" cy="23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/>
        </p:nvSpPr>
        <p:spPr>
          <a:xfrm>
            <a:off x="136275" y="1268050"/>
            <a:ext cx="4671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block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</a:t>
            </a:r>
            <a:r>
              <a:rPr lang="e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100"/>
              <a:buFont typeface="Calibri"/>
              <a:buChar char="●"/>
            </a:pPr>
            <a:r>
              <a:rPr lang="en" sz="3100" b="1">
                <a:latin typeface="Calibri"/>
                <a:ea typeface="Calibri"/>
                <a:cs typeface="Calibri"/>
                <a:sym typeface="Calibri"/>
              </a:rPr>
              <a:t>humidity</a:t>
            </a:r>
            <a:endParaRPr sz="3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Char char="●"/>
            </a:pPr>
            <a:r>
              <a:rPr lang="en" sz="3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airtemp </a:t>
            </a:r>
            <a:endParaRPr sz="2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230" name="Google Shape;2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201" y="944150"/>
            <a:ext cx="3521624" cy="14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145" y="2729070"/>
            <a:ext cx="3929475" cy="16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title"/>
          </p:nvPr>
        </p:nvSpPr>
        <p:spPr>
          <a:xfrm>
            <a:off x="510885" y="16617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4: How to get the readings or data???</a:t>
            </a:r>
            <a:endParaRPr dirty="0"/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1"/>
          </p:nvPr>
        </p:nvSpPr>
        <p:spPr>
          <a:xfrm>
            <a:off x="510885" y="1059873"/>
            <a:ext cx="8279823" cy="342035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We are going to make a </a:t>
            </a:r>
            <a:r>
              <a:rPr lang="en" sz="2000" b="1" dirty="0">
                <a:solidFill>
                  <a:srgbClr val="0000FF"/>
                </a:solidFill>
              </a:rPr>
              <a:t>function</a:t>
            </a:r>
            <a:r>
              <a:rPr lang="en" sz="2000" dirty="0"/>
              <a:t>. A </a:t>
            </a:r>
            <a:r>
              <a:rPr lang="en" sz="2000" b="1" dirty="0">
                <a:solidFill>
                  <a:srgbClr val="0000FF"/>
                </a:solidFill>
              </a:rPr>
              <a:t>function</a:t>
            </a:r>
            <a:r>
              <a:rPr lang="en" sz="2000" dirty="0"/>
              <a:t> is a set of code-blocks that will be used over and over again.  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 </a:t>
            </a:r>
            <a:r>
              <a:rPr lang="en" sz="2000" b="1" dirty="0">
                <a:solidFill>
                  <a:srgbClr val="0000FF"/>
                </a:solidFill>
              </a:rPr>
              <a:t>function</a:t>
            </a:r>
            <a:r>
              <a:rPr lang="en" sz="2000" dirty="0"/>
              <a:t> is a PART of our larger code. It has an important job to do!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Think about a soccer team. A </a:t>
            </a:r>
            <a:r>
              <a:rPr lang="en" sz="2000" b="1" dirty="0">
                <a:solidFill>
                  <a:srgbClr val="0000FF"/>
                </a:solidFill>
              </a:rPr>
              <a:t>function</a:t>
            </a:r>
            <a:r>
              <a:rPr lang="en" sz="2000" dirty="0"/>
              <a:t> is like one of the positions, for example, “Striker”. The role of striker is different than a midfielder.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It takes ALL of the positions working together to make the team. Similarly, we will have many </a:t>
            </a:r>
            <a:r>
              <a:rPr lang="en" sz="2000" b="1" dirty="0">
                <a:solidFill>
                  <a:srgbClr val="0000FF"/>
                </a:solidFill>
              </a:rPr>
              <a:t>functions</a:t>
            </a:r>
            <a:r>
              <a:rPr lang="en" sz="2000" dirty="0">
                <a:solidFill>
                  <a:srgbClr val="0000FF"/>
                </a:solidFill>
              </a:rPr>
              <a:t> </a:t>
            </a:r>
            <a:r>
              <a:rPr lang="en" sz="2000" dirty="0"/>
              <a:t>working together to make our greenhouse smart!</a:t>
            </a:r>
            <a:endParaRPr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>
            <a:spLocks noGrp="1"/>
          </p:cNvSpPr>
          <p:nvPr>
            <p:ph type="body" idx="1"/>
          </p:nvPr>
        </p:nvSpPr>
        <p:spPr>
          <a:xfrm>
            <a:off x="324775" y="187450"/>
            <a:ext cx="8051100" cy="72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FF"/>
                </a:solidFill>
              </a:rPr>
              <a:t>Functions</a:t>
            </a:r>
            <a:r>
              <a:rPr lang="en" sz="2700"/>
              <a:t> can be found under </a:t>
            </a:r>
            <a:r>
              <a:rPr lang="en" sz="2700" b="1"/>
              <a:t>Advanced</a:t>
            </a:r>
            <a:r>
              <a:rPr lang="en" sz="2700"/>
              <a:t>.</a:t>
            </a:r>
            <a:endParaRPr sz="2700"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63" y="916138"/>
            <a:ext cx="360997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251" y="1098078"/>
            <a:ext cx="4924750" cy="18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/>
          <p:cNvSpPr txBox="1"/>
          <p:nvPr/>
        </p:nvSpPr>
        <p:spPr>
          <a:xfrm>
            <a:off x="384925" y="4011275"/>
            <a:ext cx="838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“Make a Function” then change the name of the </a:t>
            </a:r>
            <a:r>
              <a:rPr lang="en" sz="2400" b="1">
                <a:solidFill>
                  <a:srgbClr val="0000FF"/>
                </a:solidFill>
              </a:rPr>
              <a:t>Function</a:t>
            </a:r>
            <a:r>
              <a:rPr lang="en" sz="2400"/>
              <a:t> to </a:t>
            </a:r>
            <a:r>
              <a:rPr lang="en" sz="2400" b="1" u="sng"/>
              <a:t>GetData</a:t>
            </a:r>
            <a:endParaRPr sz="2400" b="1" u="sn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628650" y="909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program should look like this now:</a:t>
            </a:r>
            <a:endParaRPr/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t="2238" b="12987"/>
          <a:stretch/>
        </p:blipFill>
        <p:spPr>
          <a:xfrm>
            <a:off x="1387950" y="1136150"/>
            <a:ext cx="6116624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5:  Drag the new variables into the get data function</a:t>
            </a:r>
            <a:endParaRPr/>
          </a:p>
        </p:txBody>
      </p:sp>
      <p:sp>
        <p:nvSpPr>
          <p:cNvPr id="257" name="Google Shape;257;p40"/>
          <p:cNvSpPr txBox="1"/>
          <p:nvPr/>
        </p:nvSpPr>
        <p:spPr>
          <a:xfrm>
            <a:off x="628650" y="1369219"/>
            <a:ext cx="2519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390900" y="1216075"/>
            <a:ext cx="8471100" cy="1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Variables block drag the “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</a:t>
            </a:r>
            <a:r>
              <a:rPr lang="en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umidity (or </a:t>
            </a:r>
            <a:r>
              <a:rPr lang="en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airtemp)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" sz="1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the “GetData” function </a:t>
            </a:r>
            <a:r>
              <a:rPr lang="en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times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dropdown to m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ake sure one says</a:t>
            </a: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humidity</a:t>
            </a:r>
            <a:r>
              <a:rPr lang="en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one says </a:t>
            </a:r>
            <a:r>
              <a:rPr lang="en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airtemp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307" y="2150393"/>
            <a:ext cx="7068874" cy="2834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0"/>
          <p:cNvCxnSpPr>
            <a:cxnSpLocks/>
          </p:cNvCxnSpPr>
          <p:nvPr/>
        </p:nvCxnSpPr>
        <p:spPr>
          <a:xfrm>
            <a:off x="3477491" y="2660073"/>
            <a:ext cx="1887409" cy="655902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124;p8">
            <a:extLst>
              <a:ext uri="{FF2B5EF4-FFF2-40B4-BE49-F238E27FC236}">
                <a16:creationId xmlns:a16="http://schemas.microsoft.com/office/drawing/2014/main" id="{B1DE454B-87D9-FE69-C4BA-255C553AB56F}"/>
              </a:ext>
            </a:extLst>
          </p:cNvPr>
          <p:cNvSpPr/>
          <p:nvPr/>
        </p:nvSpPr>
        <p:spPr>
          <a:xfrm>
            <a:off x="6428509" y="3722324"/>
            <a:ext cx="339436" cy="360217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title"/>
          </p:nvPr>
        </p:nvSpPr>
        <p:spPr>
          <a:xfrm>
            <a:off x="265175" y="0"/>
            <a:ext cx="8766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857"/>
              <a:buFont typeface="Calibri"/>
              <a:buNone/>
            </a:pPr>
            <a:r>
              <a:rPr lang="en"/>
              <a:t>Step 6: The GROVE extension has the coding blocks needed to read the humidity and temperature</a:t>
            </a:r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1"/>
          </p:nvPr>
        </p:nvSpPr>
        <p:spPr>
          <a:xfrm>
            <a:off x="411575" y="994175"/>
            <a:ext cx="76263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342900" lvl="0" indent="-278447" algn="l" rtl="0">
              <a:spcBef>
                <a:spcPts val="0"/>
              </a:spcBef>
              <a:spcAft>
                <a:spcPts val="0"/>
              </a:spcAft>
              <a:buSzPct val="116666"/>
              <a:buChar char="•"/>
            </a:pPr>
            <a:r>
              <a:rPr lang="en"/>
              <a:t>From the Grove Block drag the “Read the humidity” and “Read the temperature” blocks to replace the 0 in the “set air temp” and “set humidity” blocks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88760"/>
            <a:ext cx="9144000" cy="3554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41"/>
          <p:cNvCxnSpPr/>
          <p:nvPr/>
        </p:nvCxnSpPr>
        <p:spPr>
          <a:xfrm rot="10800000" flipH="1">
            <a:off x="3120775" y="2969100"/>
            <a:ext cx="24921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41"/>
          <p:cNvCxnSpPr/>
          <p:nvPr/>
        </p:nvCxnSpPr>
        <p:spPr>
          <a:xfrm rot="10800000" flipH="1">
            <a:off x="3705925" y="3431425"/>
            <a:ext cx="2275500" cy="63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NOTE!  You choose whether you will get the data in ℃ or in ℉</a:t>
            </a:r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But you need to be consistent throughout your code!</a:t>
            </a:r>
            <a:endParaRPr sz="2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Lesson 2, Part 2: How can I SEE the Data?</a:t>
            </a:r>
            <a:br>
              <a:rPr lang="en"/>
            </a:br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body" idx="1"/>
          </p:nvPr>
        </p:nvSpPr>
        <p:spPr>
          <a:xfrm>
            <a:off x="4257675" y="1357789"/>
            <a:ext cx="4257600" cy="28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2900"/>
              <a:t>We will use a screen!</a:t>
            </a:r>
            <a:endParaRPr sz="2900"/>
          </a:p>
        </p:txBody>
      </p:sp>
      <p:pic>
        <p:nvPicPr>
          <p:cNvPr id="282" name="Google Shape;282;p43" descr="Free Data Cliparts, Download Free Data Cliparts png images, Free ClipArts  on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678" y="1092538"/>
            <a:ext cx="3175862" cy="377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7420" y="1898576"/>
            <a:ext cx="3426143" cy="25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84725" y="53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were this plant?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384725" y="8462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temperature would you grow best at?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r="19891"/>
          <a:stretch/>
        </p:blipFill>
        <p:spPr>
          <a:xfrm>
            <a:off x="1664650" y="1458775"/>
            <a:ext cx="5632350" cy="36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>
            <a:spLocks noGrp="1"/>
          </p:cNvSpPr>
          <p:nvPr>
            <p:ph type="title"/>
          </p:nvPr>
        </p:nvSpPr>
        <p:spPr>
          <a:xfrm>
            <a:off x="471500" y="104075"/>
            <a:ext cx="81408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358"/>
              <a:buFont typeface="Calibri"/>
              <a:buNone/>
            </a:pPr>
            <a:r>
              <a:rPr lang="en" sz="2911" b="1"/>
              <a:t>Step 1:  Installing an extension to use the screen</a:t>
            </a:r>
            <a:endParaRPr sz="2911" b="1"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1"/>
          </p:nvPr>
        </p:nvSpPr>
        <p:spPr>
          <a:xfrm>
            <a:off x="628650" y="951175"/>
            <a:ext cx="7886700" cy="4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177800" lvl="0" indent="-1514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"/>
              <a:t>Click on extensions and type the word </a:t>
            </a:r>
            <a:r>
              <a:rPr lang="en" sz="3300" b="1"/>
              <a:t>tinker </a:t>
            </a:r>
            <a:r>
              <a:rPr lang="en"/>
              <a:t>search box</a:t>
            </a:r>
            <a:endParaRPr/>
          </a:p>
          <a:p>
            <a:pPr marL="177800" lvl="0" indent="-15144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"/>
              <a:t>Click on the tinkeracademy-tinker-kit extension</a:t>
            </a:r>
            <a:endParaRPr/>
          </a:p>
          <a:p>
            <a:pPr marL="177800" lvl="0" indent="-15144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"/>
              <a:t>Now you have a new OLED block </a:t>
            </a: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15144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"/>
              <a:t>OLED = Organic Light Emitting Diode – 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Carbon Film that when electricity hits the film,</a:t>
            </a:r>
            <a:endParaRPr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 it lights up</a:t>
            </a: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</p:txBody>
      </p:sp>
      <p:pic>
        <p:nvPicPr>
          <p:cNvPr id="290" name="Google Shape;29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0926" y="1717527"/>
            <a:ext cx="2741325" cy="29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602" y="2145177"/>
            <a:ext cx="2798325" cy="122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/>
          <p:nvPr/>
        </p:nvSpPr>
        <p:spPr>
          <a:xfrm>
            <a:off x="1588824" y="2630326"/>
            <a:ext cx="3507900" cy="5499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471505" y="205375"/>
            <a:ext cx="8463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2:  Tell Micro:bit that a screen will be attached </a:t>
            </a:r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body" idx="1"/>
          </p:nvPr>
        </p:nvSpPr>
        <p:spPr>
          <a:xfrm>
            <a:off x="542775" y="1135000"/>
            <a:ext cx="6908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03200">
              <a:spcBef>
                <a:spcPts val="0"/>
              </a:spcBef>
              <a:buSzPts val="2600"/>
            </a:pPr>
            <a:r>
              <a:rPr lang="en" sz="2400" dirty="0">
                <a:solidFill>
                  <a:schemeClr val="tx1"/>
                </a:solidFill>
                <a:latin typeface="+mn-lt"/>
              </a:rPr>
              <a:t>Drag the initialize block to the on start block.</a:t>
            </a:r>
          </a:p>
          <a:p>
            <a:pPr marL="0" lvl="0" indent="0">
              <a:spcBef>
                <a:spcPts val="0"/>
              </a:spcBef>
              <a:buSzPts val="2600"/>
              <a:buNone/>
            </a:pPr>
            <a:r>
              <a:rPr lang="en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  </a:t>
            </a:r>
            <a:r>
              <a:rPr lang="en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You do not need to change anything here</a:t>
            </a:r>
            <a:r>
              <a:rPr lang="en" sz="2400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0" name="Google Shape;3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48" y="2303997"/>
            <a:ext cx="8103314" cy="2278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Google Shape;301;p45"/>
          <p:cNvCxnSpPr>
            <a:cxnSpLocks/>
          </p:cNvCxnSpPr>
          <p:nvPr/>
        </p:nvCxnSpPr>
        <p:spPr>
          <a:xfrm>
            <a:off x="4156364" y="2874818"/>
            <a:ext cx="852054" cy="838200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title"/>
          </p:nvPr>
        </p:nvSpPr>
        <p:spPr>
          <a:xfrm>
            <a:off x="471502" y="205375"/>
            <a:ext cx="70602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3:  Make another function: ShowData	</a:t>
            </a:r>
            <a:endParaRPr/>
          </a:p>
        </p:txBody>
      </p:sp>
      <p:sp>
        <p:nvSpPr>
          <p:cNvPr id="307" name="Google Shape;307;p46"/>
          <p:cNvSpPr txBox="1">
            <a:spLocks noGrp="1"/>
          </p:cNvSpPr>
          <p:nvPr>
            <p:ph type="body" idx="1"/>
          </p:nvPr>
        </p:nvSpPr>
        <p:spPr>
          <a:xfrm>
            <a:off x="471500" y="1026925"/>
            <a:ext cx="8151900" cy="3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837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75"/>
              <a:buChar char="•"/>
            </a:pPr>
            <a:r>
              <a:rPr lang="en" sz="2977" dirty="0"/>
              <a:t>We want to SHOW our data so make a ShowData Function</a:t>
            </a:r>
            <a:endParaRPr sz="2977" dirty="0"/>
          </a:p>
          <a:p>
            <a:pPr marL="177800" lvl="0" indent="-18379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0075"/>
              <a:buChar char="•"/>
            </a:pPr>
            <a:r>
              <a:rPr lang="en" sz="2977" dirty="0"/>
              <a:t>Click on</a:t>
            </a:r>
            <a:endParaRPr sz="2977"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  <a:p>
            <a:pPr marL="177800" lvl="0" indent="-18145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0255"/>
              <a:buChar char="•"/>
            </a:pPr>
            <a:r>
              <a:rPr lang="en" sz="2925" dirty="0"/>
              <a:t>Name the function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0255"/>
              <a:buNone/>
            </a:pPr>
            <a:r>
              <a:rPr lang="en" sz="2925" dirty="0"/>
              <a:t>"ShowData” and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0255"/>
              <a:buNone/>
            </a:pPr>
            <a:r>
              <a:rPr lang="en" sz="2925" dirty="0"/>
              <a:t>click Done</a:t>
            </a:r>
            <a:endParaRPr sz="2925"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92105"/>
              <a:buNone/>
            </a:pPr>
            <a:endParaRPr sz="2280"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dirty="0"/>
          </a:p>
        </p:txBody>
      </p:sp>
      <p:pic>
        <p:nvPicPr>
          <p:cNvPr id="308" name="Google Shape;30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129" y="1807992"/>
            <a:ext cx="2001473" cy="49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45705"/>
            <a:ext cx="1492536" cy="401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46"/>
          <p:cNvCxnSpPr>
            <a:cxnSpLocks/>
          </p:cNvCxnSpPr>
          <p:nvPr/>
        </p:nvCxnSpPr>
        <p:spPr>
          <a:xfrm>
            <a:off x="3782319" y="2046419"/>
            <a:ext cx="865882" cy="0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1" name="Google Shape;311;p46"/>
          <p:cNvPicPr preferRelativeResize="0"/>
          <p:nvPr/>
        </p:nvPicPr>
        <p:blipFill>
          <a:blip r:embed="rId5">
            <a:alphaModFix/>
          </a:blip>
          <a:srcRect l="10812"/>
          <a:stretch>
            <a:fillRect/>
          </a:stretch>
        </p:blipFill>
        <p:spPr>
          <a:xfrm>
            <a:off x="3692274" y="2407103"/>
            <a:ext cx="5195187" cy="21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/>
          </p:nvPr>
        </p:nvSpPr>
        <p:spPr>
          <a:xfrm>
            <a:off x="360045" y="523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4:  Show the data on the screen</a:t>
            </a:r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1"/>
          </p:nvPr>
        </p:nvSpPr>
        <p:spPr>
          <a:xfrm>
            <a:off x="288595" y="837739"/>
            <a:ext cx="8566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dirty="0"/>
              <a:t>Drag Show String and Show Number </a:t>
            </a:r>
            <a:r>
              <a:rPr lang="en" b="1" i="1" dirty="0"/>
              <a:t>from the OLED block</a:t>
            </a:r>
            <a:r>
              <a:rPr lang="en" dirty="0"/>
              <a:t> to function Show Data</a:t>
            </a:r>
            <a:br>
              <a:rPr lang="en" dirty="0"/>
            </a:br>
            <a:br>
              <a:rPr lang="en" dirty="0"/>
            </a:br>
            <a:r>
              <a:rPr lang="en" dirty="0"/>
              <a:t>(Be careful, do NOT use the blue “show string” or “show number” from Basic!) </a:t>
            </a:r>
            <a:endParaRPr dirty="0"/>
          </a:p>
        </p:txBody>
      </p:sp>
      <p:pic>
        <p:nvPicPr>
          <p:cNvPr id="318" name="Google Shape;31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072" y="2084299"/>
            <a:ext cx="3751706" cy="278535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7"/>
          <p:cNvSpPr/>
          <p:nvPr/>
        </p:nvSpPr>
        <p:spPr>
          <a:xfrm>
            <a:off x="1383030" y="2360295"/>
            <a:ext cx="1314600" cy="6630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47"/>
          <p:cNvCxnSpPr/>
          <p:nvPr/>
        </p:nvCxnSpPr>
        <p:spPr>
          <a:xfrm>
            <a:off x="2545925" y="2911014"/>
            <a:ext cx="1168800" cy="1453200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22" name="Google Shape;322;p47"/>
          <p:cNvPicPr preferRelativeResize="0"/>
          <p:nvPr/>
        </p:nvPicPr>
        <p:blipFill rotWithShape="1">
          <a:blip r:embed="rId4">
            <a:alphaModFix/>
          </a:blip>
          <a:srcRect t="12238" b="10006"/>
          <a:stretch/>
        </p:blipFill>
        <p:spPr>
          <a:xfrm>
            <a:off x="5574075" y="2027575"/>
            <a:ext cx="2070275" cy="17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8">
            <a:extLst>
              <a:ext uri="{FF2B5EF4-FFF2-40B4-BE49-F238E27FC236}">
                <a16:creationId xmlns:a16="http://schemas.microsoft.com/office/drawing/2014/main" id="{753B4694-C7D6-3573-EB65-4324F27672F5}"/>
              </a:ext>
            </a:extLst>
          </p:cNvPr>
          <p:cNvSpPr/>
          <p:nvPr/>
        </p:nvSpPr>
        <p:spPr>
          <a:xfrm>
            <a:off x="498764" y="3858491"/>
            <a:ext cx="997528" cy="339436"/>
          </a:xfrm>
          <a:prstGeom prst="ellipse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1" name="Google Shape;321;p47"/>
          <p:cNvCxnSpPr>
            <a:cxnSpLocks/>
          </p:cNvCxnSpPr>
          <p:nvPr/>
        </p:nvCxnSpPr>
        <p:spPr>
          <a:xfrm flipV="1">
            <a:off x="4054685" y="3023295"/>
            <a:ext cx="1722660" cy="1340823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 continued: Copy blocks of Show String and Show Data and add the text as in the photo.</a:t>
            </a:r>
            <a:endParaRPr/>
          </a:p>
        </p:txBody>
      </p:sp>
      <p:pic>
        <p:nvPicPr>
          <p:cNvPr id="328" name="Google Shape;328;p48"/>
          <p:cNvPicPr preferRelativeResize="0"/>
          <p:nvPr/>
        </p:nvPicPr>
        <p:blipFill rotWithShape="1">
          <a:blip r:embed="rId3">
            <a:alphaModFix/>
          </a:blip>
          <a:srcRect l="-1770" t="-3429" r="34189" b="3429"/>
          <a:stretch/>
        </p:blipFill>
        <p:spPr>
          <a:xfrm>
            <a:off x="152400" y="1420450"/>
            <a:ext cx="5973575" cy="334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48"/>
          <p:cNvCxnSpPr/>
          <p:nvPr/>
        </p:nvCxnSpPr>
        <p:spPr>
          <a:xfrm rot="10800000" flipH="1">
            <a:off x="2143075" y="3075975"/>
            <a:ext cx="4016700" cy="177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30" name="Google Shape;33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9775" y="1485444"/>
            <a:ext cx="2549221" cy="357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"/>
          <p:cNvSpPr txBox="1">
            <a:spLocks noGrp="1"/>
          </p:cNvSpPr>
          <p:nvPr>
            <p:ph type="title"/>
          </p:nvPr>
        </p:nvSpPr>
        <p:spPr>
          <a:xfrm>
            <a:off x="414938" y="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 cont:  Show data on screen</a:t>
            </a:r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body" idx="1"/>
          </p:nvPr>
        </p:nvSpPr>
        <p:spPr>
          <a:xfrm>
            <a:off x="607131" y="672200"/>
            <a:ext cx="8672400" cy="24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r>
              <a:rPr lang="en">
                <a:solidFill>
                  <a:srgbClr val="FF0000"/>
                </a:solidFill>
              </a:rPr>
              <a:t>Variables </a:t>
            </a:r>
            <a:r>
              <a:rPr lang="en"/>
              <a:t>drag “airtemp” to replace the 0 in “show number” under the corresponding “show string”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r>
              <a:rPr lang="en">
                <a:solidFill>
                  <a:srgbClr val="FF0000"/>
                </a:solidFill>
              </a:rPr>
              <a:t>Variables </a:t>
            </a:r>
            <a:r>
              <a:rPr lang="en"/>
              <a:t>drag “humidity” to replace the 0 in “show number” under the corresponding “show string”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49"/>
          <p:cNvPicPr preferRelativeResize="0"/>
          <p:nvPr/>
        </p:nvPicPr>
        <p:blipFill rotWithShape="1">
          <a:blip r:embed="rId3">
            <a:alphaModFix/>
          </a:blip>
          <a:srcRect r="39889"/>
          <a:stretch/>
        </p:blipFill>
        <p:spPr>
          <a:xfrm>
            <a:off x="1475510" y="2107247"/>
            <a:ext cx="2695575" cy="270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588" y="1885463"/>
            <a:ext cx="2695575" cy="324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49"/>
          <p:cNvCxnSpPr>
            <a:cxnSpLocks/>
          </p:cNvCxnSpPr>
          <p:nvPr/>
        </p:nvCxnSpPr>
        <p:spPr>
          <a:xfrm flipV="1">
            <a:off x="2251364" y="3595255"/>
            <a:ext cx="4156363" cy="547254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" name="Google Shape;339;p49">
            <a:extLst>
              <a:ext uri="{FF2B5EF4-FFF2-40B4-BE49-F238E27FC236}">
                <a16:creationId xmlns:a16="http://schemas.microsoft.com/office/drawing/2014/main" id="{365FB639-F538-4E17-D600-84109D250B66}"/>
              </a:ext>
            </a:extLst>
          </p:cNvPr>
          <p:cNvCxnSpPr>
            <a:cxnSpLocks/>
          </p:cNvCxnSpPr>
          <p:nvPr/>
        </p:nvCxnSpPr>
        <p:spPr>
          <a:xfrm flipV="1">
            <a:off x="2306012" y="4142509"/>
            <a:ext cx="4156363" cy="33883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4 continued:  Slow down </a:t>
            </a:r>
            <a:endParaRPr/>
          </a:p>
        </p:txBody>
      </p:sp>
      <p:sp>
        <p:nvSpPr>
          <p:cNvPr id="345" name="Google Shape;345;p50"/>
          <p:cNvSpPr txBox="1">
            <a:spLocks noGrp="1"/>
          </p:cNvSpPr>
          <p:nvPr>
            <p:ph type="body" idx="1"/>
          </p:nvPr>
        </p:nvSpPr>
        <p:spPr>
          <a:xfrm>
            <a:off x="471500" y="1026925"/>
            <a:ext cx="4603200" cy="31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000" dirty="0"/>
              <a:t>The micro:bit will go so fast what we won’t be able to read the data so we need to slow it down. </a:t>
            </a:r>
            <a:endParaRPr sz="2000"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000" dirty="0"/>
              <a:t>From the</a:t>
            </a:r>
            <a:endParaRPr sz="2000"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000" dirty="0"/>
          </a:p>
          <a:p>
            <a:pPr marL="520700" lvl="1" indent="-190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1800" dirty="0"/>
              <a:t>Drag Pause and change to 2 seconds (2000ms)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en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en" sz="17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(If you download the code now, the screen will fill up with letters and numbers, so we need to do another step to clear screen after showing the data for a few seconds)</a:t>
            </a:r>
            <a:endParaRPr sz="17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6" name="Google Shape;346;p50"/>
          <p:cNvPicPr preferRelativeResize="0"/>
          <p:nvPr/>
        </p:nvPicPr>
        <p:blipFill rotWithShape="1">
          <a:blip r:embed="rId3">
            <a:alphaModFix/>
          </a:blip>
          <a:srcRect b="11816"/>
          <a:stretch/>
        </p:blipFill>
        <p:spPr>
          <a:xfrm>
            <a:off x="1738300" y="2008250"/>
            <a:ext cx="1717175" cy="3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800" y="951175"/>
            <a:ext cx="3926950" cy="3926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50"/>
          <p:cNvCxnSpPr>
            <a:cxnSpLocks/>
          </p:cNvCxnSpPr>
          <p:nvPr/>
        </p:nvCxnSpPr>
        <p:spPr>
          <a:xfrm flipV="1">
            <a:off x="6525491" y="3639275"/>
            <a:ext cx="1073984" cy="911943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9" name="Google Shape;349;p50"/>
          <p:cNvSpPr/>
          <p:nvPr/>
        </p:nvSpPr>
        <p:spPr>
          <a:xfrm>
            <a:off x="8076300" y="3272750"/>
            <a:ext cx="795600" cy="553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 Continued:  Clearing your screen</a:t>
            </a:r>
            <a:endParaRPr/>
          </a:p>
        </p:txBody>
      </p:sp>
      <p:sp>
        <p:nvSpPr>
          <p:cNvPr id="355" name="Google Shape;355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9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OLED block drag the “clear OLED display” block to the bottom of your ShowData Function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will erase your screen so it won’t fill up!</a:t>
            </a:r>
            <a:endParaRPr/>
          </a:p>
        </p:txBody>
      </p:sp>
      <p:pic>
        <p:nvPicPr>
          <p:cNvPr id="356" name="Google Shape;3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55" y="1226127"/>
            <a:ext cx="5051630" cy="327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8">
            <a:extLst>
              <a:ext uri="{FF2B5EF4-FFF2-40B4-BE49-F238E27FC236}">
                <a16:creationId xmlns:a16="http://schemas.microsoft.com/office/drawing/2014/main" id="{D0062474-937F-85AF-A12D-762EA3F00ECE}"/>
              </a:ext>
            </a:extLst>
          </p:cNvPr>
          <p:cNvSpPr/>
          <p:nvPr/>
        </p:nvSpPr>
        <p:spPr>
          <a:xfrm>
            <a:off x="4648200" y="3103417"/>
            <a:ext cx="1108364" cy="457201"/>
          </a:xfrm>
          <a:prstGeom prst="ellipse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24;p8">
            <a:extLst>
              <a:ext uri="{FF2B5EF4-FFF2-40B4-BE49-F238E27FC236}">
                <a16:creationId xmlns:a16="http://schemas.microsoft.com/office/drawing/2014/main" id="{E4E1A3E2-B624-7E9D-9FD9-AA8377BD6E8B}"/>
              </a:ext>
            </a:extLst>
          </p:cNvPr>
          <p:cNvSpPr/>
          <p:nvPr/>
        </p:nvSpPr>
        <p:spPr>
          <a:xfrm>
            <a:off x="7081321" y="3034144"/>
            <a:ext cx="1108364" cy="457201"/>
          </a:xfrm>
          <a:prstGeom prst="ellipse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" name="Google Shape;348;p50">
            <a:extLst>
              <a:ext uri="{FF2B5EF4-FFF2-40B4-BE49-F238E27FC236}">
                <a16:creationId xmlns:a16="http://schemas.microsoft.com/office/drawing/2014/main" id="{488D5831-9DE8-1690-CA72-9DD9128BDE6C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5756564" y="3290455"/>
            <a:ext cx="1324757" cy="41563"/>
          </a:xfrm>
          <a:prstGeom prst="straightConnector1">
            <a:avLst/>
          </a:prstGeom>
          <a:noFill/>
          <a:ln w="762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5:  Call your Functions!</a:t>
            </a:r>
            <a:endParaRPr/>
          </a:p>
        </p:txBody>
      </p:sp>
      <p:sp>
        <p:nvSpPr>
          <p:cNvPr id="362" name="Google Shape;362;p52"/>
          <p:cNvSpPr txBox="1">
            <a:spLocks noGrp="1"/>
          </p:cNvSpPr>
          <p:nvPr>
            <p:ph type="body" idx="1"/>
          </p:nvPr>
        </p:nvSpPr>
        <p:spPr>
          <a:xfrm>
            <a:off x="471505" y="994252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000" dirty="0"/>
              <a:t>Once you create any Function, you need to tell your program to RUN that Function</a:t>
            </a: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778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In programming, this is often called “Calling” the Function</a:t>
            </a:r>
            <a:endParaRPr sz="2000" dirty="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 sz="2000" b="1" dirty="0"/>
              <a:t>From Functions drag </a:t>
            </a:r>
            <a:endParaRPr sz="2000" b="1" dirty="0"/>
          </a:p>
          <a:p>
            <a:pPr marL="342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 dirty="0"/>
              <a:t>  call </a:t>
            </a:r>
            <a:r>
              <a:rPr lang="en" sz="2000" b="1" dirty="0">
                <a:solidFill>
                  <a:schemeClr val="bg1"/>
                </a:solidFill>
                <a:highlight>
                  <a:srgbClr val="0000FF"/>
                </a:highlight>
              </a:rPr>
              <a:t>GetData</a:t>
            </a:r>
            <a:r>
              <a:rPr lang="en" sz="2000" b="1" dirty="0"/>
              <a:t> and </a:t>
            </a:r>
            <a:endParaRPr sz="2000" b="1" dirty="0"/>
          </a:p>
          <a:p>
            <a:pPr marL="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 dirty="0"/>
              <a:t>call </a:t>
            </a:r>
            <a:r>
              <a:rPr lang="en" sz="2000" b="1" dirty="0">
                <a:solidFill>
                  <a:schemeClr val="bg1"/>
                </a:solidFill>
                <a:highlight>
                  <a:srgbClr val="0000FF"/>
                </a:highlight>
              </a:rPr>
              <a:t>ShowData</a:t>
            </a:r>
            <a:r>
              <a:rPr lang="en" sz="2000" b="1" dirty="0"/>
              <a:t> into the </a:t>
            </a:r>
            <a:endParaRPr sz="2000" b="1" dirty="0"/>
          </a:p>
          <a:p>
            <a:pPr marL="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 dirty="0"/>
              <a:t>forever loop</a:t>
            </a:r>
            <a:endParaRPr sz="2000" b="1" dirty="0"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i="1" dirty="0"/>
          </a:p>
        </p:txBody>
      </p:sp>
      <p:pic>
        <p:nvPicPr>
          <p:cNvPr id="363" name="Google Shape;36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801" y="2278000"/>
            <a:ext cx="4079776" cy="28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368050" y="54875"/>
            <a:ext cx="85983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Almost there!  What is the next step?</a:t>
            </a:r>
            <a:endParaRPr/>
          </a:p>
        </p:txBody>
      </p:sp>
      <p:sp>
        <p:nvSpPr>
          <p:cNvPr id="369" name="Google Shape;369;p53"/>
          <p:cNvSpPr txBox="1"/>
          <p:nvPr/>
        </p:nvSpPr>
        <p:spPr>
          <a:xfrm>
            <a:off x="675100" y="845075"/>
            <a:ext cx="6871500" cy="1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>
                <a:solidFill>
                  <a:schemeClr val="dk1"/>
                </a:solidFill>
              </a:rPr>
              <a:t>Step 6:  Download the program to your micro:bit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0F682-8146-143A-4491-B645CC77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90" y="2428752"/>
            <a:ext cx="6806129" cy="1164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some factors that impact the health of a plant?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 b="1">
                <a:solidFill>
                  <a:srgbClr val="93C47D"/>
                </a:solidFill>
              </a:rPr>
              <a:t>Think-pair-share as many factors as you can!</a:t>
            </a:r>
            <a:endParaRPr sz="2800" b="1"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921651" y="343599"/>
            <a:ext cx="3814951" cy="508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/>
          <p:nvPr/>
        </p:nvSpPr>
        <p:spPr>
          <a:xfrm>
            <a:off x="413775" y="980550"/>
            <a:ext cx="22860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POWER!  We are no longer powering our shield attachments via the micro:bit!  The micro:bit cord is ONLY for downloading code!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THIS photo shows how you should be powering now…the 5V cord should be plugged into an outlet and NOT your Chromebook!</a:t>
            </a:r>
            <a:endParaRPr sz="1600" b="1" dirty="0"/>
          </a:p>
        </p:txBody>
      </p:sp>
      <p:sp>
        <p:nvSpPr>
          <p:cNvPr id="377" name="Google Shape;377;p54"/>
          <p:cNvSpPr txBox="1"/>
          <p:nvPr/>
        </p:nvSpPr>
        <p:spPr>
          <a:xfrm>
            <a:off x="230875" y="118875"/>
            <a:ext cx="85269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>
                <a:solidFill>
                  <a:schemeClr val="dk1"/>
                </a:solidFill>
              </a:rPr>
              <a:t>Step 7:  Complete your circuit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"/>
          <p:cNvSpPr txBox="1">
            <a:spLocks noGrp="1"/>
          </p:cNvSpPr>
          <p:nvPr>
            <p:ph type="title"/>
          </p:nvPr>
        </p:nvSpPr>
        <p:spPr>
          <a:xfrm>
            <a:off x="148600" y="0"/>
            <a:ext cx="7886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Step 7:  Complete your circuit (cont.)</a:t>
            </a:r>
            <a:endParaRPr/>
          </a:p>
        </p:txBody>
      </p:sp>
      <p:sp>
        <p:nvSpPr>
          <p:cNvPr id="383" name="Google Shape;383;p55"/>
          <p:cNvSpPr txBox="1">
            <a:spLocks noGrp="1"/>
          </p:cNvSpPr>
          <p:nvPr>
            <p:ph type="body" idx="1"/>
          </p:nvPr>
        </p:nvSpPr>
        <p:spPr>
          <a:xfrm>
            <a:off x="560075" y="770924"/>
            <a:ext cx="33693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Plug the AHT20 (Air Temp/Humidity) Sensor into the I2C hub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Plug the OLED screen into the I2C hub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Plug the I2C hub into the pin just under the green box on the shield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Plug your micro:bit into the shield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You should now see data on your OLED screen!</a:t>
            </a:r>
            <a:endParaRPr/>
          </a:p>
        </p:txBody>
      </p:sp>
      <p:pic>
        <p:nvPicPr>
          <p:cNvPr id="384" name="Google Shape;384;p55"/>
          <p:cNvPicPr preferRelativeResize="0"/>
          <p:nvPr/>
        </p:nvPicPr>
        <p:blipFill rotWithShape="1">
          <a:blip r:embed="rId3">
            <a:alphaModFix/>
          </a:blip>
          <a:srcRect l="20710" t="1448"/>
          <a:stretch/>
        </p:blipFill>
        <p:spPr>
          <a:xfrm>
            <a:off x="4695444" y="770930"/>
            <a:ext cx="4078225" cy="3801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41D9B-CFD6-2919-2D6D-918D59F02069}"/>
              </a:ext>
            </a:extLst>
          </p:cNvPr>
          <p:cNvGrpSpPr/>
          <p:nvPr/>
        </p:nvGrpSpPr>
        <p:grpSpPr>
          <a:xfrm>
            <a:off x="5923385" y="2712295"/>
            <a:ext cx="1037160" cy="771480"/>
            <a:chOff x="5923385" y="2712295"/>
            <a:chExt cx="1037160" cy="77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E4A1D8-85CB-1A34-34A0-0ABDDC9F544A}"/>
                    </a:ext>
                  </a:extLst>
                </p14:cNvPr>
                <p14:cNvContentPartPr/>
                <p14:nvPr/>
              </p14:nvContentPartPr>
              <p14:xfrm>
                <a:off x="5923385" y="2712295"/>
                <a:ext cx="717120" cy="313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E4A1D8-85CB-1A34-34A0-0ABDDC9F54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14385" y="2703295"/>
                  <a:ext cx="734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18E7C21-1C88-2E8D-66DB-7551BB2D35A3}"/>
                    </a:ext>
                  </a:extLst>
                </p14:cNvPr>
                <p14:cNvContentPartPr/>
                <p14:nvPr/>
              </p14:nvContentPartPr>
              <p14:xfrm>
                <a:off x="6186905" y="3076255"/>
                <a:ext cx="93600" cy="128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18E7C21-1C88-2E8D-66DB-7551BB2D35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77905" y="3067255"/>
                  <a:ext cx="111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912C47-605E-607F-7CCB-0F91EC04C089}"/>
                    </a:ext>
                  </a:extLst>
                </p14:cNvPr>
                <p14:cNvContentPartPr/>
                <p14:nvPr/>
              </p14:nvContentPartPr>
              <p14:xfrm>
                <a:off x="6181865" y="3132055"/>
                <a:ext cx="103680" cy="56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912C47-605E-607F-7CCB-0F91EC04C0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3225" y="3123055"/>
                  <a:ext cx="121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2F7A478-86ED-8B6F-6C52-22EE11953EE8}"/>
                    </a:ext>
                  </a:extLst>
                </p14:cNvPr>
                <p14:cNvContentPartPr/>
                <p14:nvPr/>
              </p14:nvContentPartPr>
              <p14:xfrm>
                <a:off x="6302465" y="3101455"/>
                <a:ext cx="20880" cy="54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2F7A478-86ED-8B6F-6C52-22EE11953E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3825" y="3092815"/>
                  <a:ext cx="38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37A1E4-4885-AB15-8DFC-9FFAD07B160F}"/>
                    </a:ext>
                  </a:extLst>
                </p14:cNvPr>
                <p14:cNvContentPartPr/>
                <p14:nvPr/>
              </p14:nvContentPartPr>
              <p14:xfrm>
                <a:off x="6308225" y="3069775"/>
                <a:ext cx="81360" cy="89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37A1E4-4885-AB15-8DFC-9FFAD07B16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99225" y="3060775"/>
                  <a:ext cx="99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DF3526-4B7F-282C-D3B0-01AF729A40ED}"/>
                    </a:ext>
                  </a:extLst>
                </p14:cNvPr>
                <p14:cNvContentPartPr/>
                <p14:nvPr/>
              </p14:nvContentPartPr>
              <p14:xfrm>
                <a:off x="6423785" y="3022975"/>
                <a:ext cx="103680" cy="10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DF3526-4B7F-282C-D3B0-01AF729A40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15145" y="3014335"/>
                  <a:ext cx="121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E57635-63EE-D334-93CD-1DA09AB012F4}"/>
                    </a:ext>
                  </a:extLst>
                </p14:cNvPr>
                <p14:cNvContentPartPr/>
                <p14:nvPr/>
              </p14:nvContentPartPr>
              <p14:xfrm>
                <a:off x="6559145" y="3000295"/>
                <a:ext cx="138600" cy="10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E57635-63EE-D334-93CD-1DA09AB012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50145" y="2991655"/>
                  <a:ext cx="156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16BC17-83C9-81A5-C9F3-9F86CAE6B828}"/>
                    </a:ext>
                  </a:extLst>
                </p14:cNvPr>
                <p14:cNvContentPartPr/>
                <p14:nvPr/>
              </p14:nvContentPartPr>
              <p14:xfrm>
                <a:off x="6693065" y="2958175"/>
                <a:ext cx="113760" cy="88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16BC17-83C9-81A5-C9F3-9F86CAE6B8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84065" y="2949175"/>
                  <a:ext cx="131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931188-32FB-A7F6-1F4F-18CBF937AD58}"/>
                    </a:ext>
                  </a:extLst>
                </p14:cNvPr>
                <p14:cNvContentPartPr/>
                <p14:nvPr/>
              </p14:nvContentPartPr>
              <p14:xfrm>
                <a:off x="6176105" y="3324655"/>
                <a:ext cx="127440" cy="159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931188-32FB-A7F6-1F4F-18CBF937AD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7105" y="3315655"/>
                  <a:ext cx="145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2C1149-8457-D13E-0851-8BE1044179B0}"/>
                    </a:ext>
                  </a:extLst>
                </p14:cNvPr>
                <p14:cNvContentPartPr/>
                <p14:nvPr/>
              </p14:nvContentPartPr>
              <p14:xfrm>
                <a:off x="6350705" y="3335815"/>
                <a:ext cx="94680" cy="85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2C1149-8457-D13E-0851-8BE1044179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1705" y="3327175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DC27AE-B7C0-22F2-2F15-2C5A5D48EC45}"/>
                    </a:ext>
                  </a:extLst>
                </p14:cNvPr>
                <p14:cNvContentPartPr/>
                <p14:nvPr/>
              </p14:nvContentPartPr>
              <p14:xfrm>
                <a:off x="6465905" y="3311695"/>
                <a:ext cx="124920" cy="73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DC27AE-B7C0-22F2-2F15-2C5A5D48EC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57265" y="3302695"/>
                  <a:ext cx="142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54246A-75E8-A097-0076-F60B393F74A9}"/>
                    </a:ext>
                  </a:extLst>
                </p14:cNvPr>
                <p14:cNvContentPartPr/>
                <p14:nvPr/>
              </p14:nvContentPartPr>
              <p14:xfrm>
                <a:off x="6634385" y="3258775"/>
                <a:ext cx="74520" cy="10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54246A-75E8-A097-0076-F60B393F74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25385" y="3249775"/>
                  <a:ext cx="9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331F45-0608-8BA6-5B8C-3A6421E093C3}"/>
                    </a:ext>
                  </a:extLst>
                </p14:cNvPr>
                <p14:cNvContentPartPr/>
                <p14:nvPr/>
              </p14:nvContentPartPr>
              <p14:xfrm>
                <a:off x="6759665" y="3229975"/>
                <a:ext cx="63360" cy="79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331F45-0608-8BA6-5B8C-3A6421E093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51025" y="3221335"/>
                  <a:ext cx="81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9118A0-EED4-E040-A701-A682A2DA2C35}"/>
                    </a:ext>
                  </a:extLst>
                </p14:cNvPr>
                <p14:cNvContentPartPr/>
                <p14:nvPr/>
              </p14:nvContentPartPr>
              <p14:xfrm>
                <a:off x="6881705" y="3184255"/>
                <a:ext cx="29880" cy="67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9118A0-EED4-E040-A701-A682A2DA2C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3065" y="3175255"/>
                  <a:ext cx="47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889072-C1BE-C315-C8A4-9D5B3C9E20E6}"/>
                    </a:ext>
                  </a:extLst>
                </p14:cNvPr>
                <p14:cNvContentPartPr/>
                <p14:nvPr/>
              </p14:nvContentPartPr>
              <p14:xfrm>
                <a:off x="6904745" y="3172375"/>
                <a:ext cx="55800" cy="49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889072-C1BE-C315-C8A4-9D5B3C9E20E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95745" y="3163375"/>
                  <a:ext cx="734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E42B83-FE51-F185-A41A-BD293FC72B61}"/>
              </a:ext>
            </a:extLst>
          </p:cNvPr>
          <p:cNvGrpSpPr/>
          <p:nvPr/>
        </p:nvGrpSpPr>
        <p:grpSpPr>
          <a:xfrm>
            <a:off x="5249465" y="3657295"/>
            <a:ext cx="1351440" cy="542520"/>
            <a:chOff x="5249465" y="3657295"/>
            <a:chExt cx="135144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119667-48DE-1245-C93E-957A9326DD48}"/>
                    </a:ext>
                  </a:extLst>
                </p14:cNvPr>
                <p14:cNvContentPartPr/>
                <p14:nvPr/>
              </p14:nvContentPartPr>
              <p14:xfrm>
                <a:off x="5249465" y="3657295"/>
                <a:ext cx="171720" cy="438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119667-48DE-1245-C93E-957A9326DD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40825" y="3648295"/>
                  <a:ext cx="1893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87B463-F3AC-4BC6-D821-16434369EF2B}"/>
                    </a:ext>
                  </a:extLst>
                </p14:cNvPr>
                <p14:cNvContentPartPr/>
                <p14:nvPr/>
              </p14:nvContentPartPr>
              <p14:xfrm>
                <a:off x="5479505" y="3911815"/>
                <a:ext cx="86760" cy="8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87B463-F3AC-4BC6-D821-16434369EF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70505" y="3903175"/>
                  <a:ext cx="104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7ED39A-3918-00D8-A7A0-C1E8468F7FE0}"/>
                    </a:ext>
                  </a:extLst>
                </p14:cNvPr>
                <p14:cNvContentPartPr/>
                <p14:nvPr/>
              </p14:nvContentPartPr>
              <p14:xfrm>
                <a:off x="5619905" y="3902455"/>
                <a:ext cx="93240" cy="84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7ED39A-3918-00D8-A7A0-C1E8468F7F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11265" y="3893815"/>
                  <a:ext cx="110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068334-1315-73E3-065E-DCD2EFB35411}"/>
                    </a:ext>
                  </a:extLst>
                </p14:cNvPr>
                <p14:cNvContentPartPr/>
                <p14:nvPr/>
              </p14:nvContentPartPr>
              <p14:xfrm>
                <a:off x="5736185" y="3863215"/>
                <a:ext cx="81000" cy="10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068334-1315-73E3-065E-DCD2EFB354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27185" y="3854215"/>
                  <a:ext cx="98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E61D08-EA4E-9400-56A2-1DC965287EB1}"/>
                    </a:ext>
                  </a:extLst>
                </p14:cNvPr>
                <p14:cNvContentPartPr/>
                <p14:nvPr/>
              </p14:nvContentPartPr>
              <p14:xfrm>
                <a:off x="5758865" y="3909655"/>
                <a:ext cx="74520" cy="24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E61D08-EA4E-9400-56A2-1DC965287E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50225" y="3900655"/>
                  <a:ext cx="92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468A3E-8332-ECE1-82D4-99C1652A0ABA}"/>
                    </a:ext>
                  </a:extLst>
                </p14:cNvPr>
                <p14:cNvContentPartPr/>
                <p14:nvPr/>
              </p14:nvContentPartPr>
              <p14:xfrm>
                <a:off x="5784785" y="3940975"/>
                <a:ext cx="8892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468A3E-8332-ECE1-82D4-99C1652A0A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6145" y="3932335"/>
                  <a:ext cx="106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8F58BA-B067-B5B1-0E37-B90182AA3B3D}"/>
                    </a:ext>
                  </a:extLst>
                </p14:cNvPr>
                <p14:cNvContentPartPr/>
                <p14:nvPr/>
              </p14:nvContentPartPr>
              <p14:xfrm>
                <a:off x="5900345" y="3850975"/>
                <a:ext cx="46800" cy="84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8F58BA-B067-B5B1-0E37-B90182AA3B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91345" y="3842335"/>
                  <a:ext cx="64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820DC7-4694-90A4-FB61-D8849BC32F26}"/>
                    </a:ext>
                  </a:extLst>
                </p14:cNvPr>
                <p14:cNvContentPartPr/>
                <p14:nvPr/>
              </p14:nvContentPartPr>
              <p14:xfrm>
                <a:off x="5881265" y="3841615"/>
                <a:ext cx="137160" cy="10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820DC7-4694-90A4-FB61-D8849BC32F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72265" y="3832975"/>
                  <a:ext cx="154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0ABFB7-EC44-6751-7575-2524C02DEF1F}"/>
                    </a:ext>
                  </a:extLst>
                </p14:cNvPr>
                <p14:cNvContentPartPr/>
                <p14:nvPr/>
              </p14:nvContentPartPr>
              <p14:xfrm>
                <a:off x="5679305" y="4054375"/>
                <a:ext cx="134640" cy="14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0ABFB7-EC44-6751-7575-2524C02DEF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70305" y="4045735"/>
                  <a:ext cx="152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FA80C6-FBFB-ED65-DCFA-394B1BC7FA11}"/>
                    </a:ext>
                  </a:extLst>
                </p14:cNvPr>
                <p14:cNvContentPartPr/>
                <p14:nvPr/>
              </p14:nvContentPartPr>
              <p14:xfrm>
                <a:off x="5876225" y="4051135"/>
                <a:ext cx="128160" cy="96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FA80C6-FBFB-ED65-DCFA-394B1BC7FA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67225" y="4042495"/>
                  <a:ext cx="145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279EE6-F40F-F1DB-A663-1D106FA8DB36}"/>
                    </a:ext>
                  </a:extLst>
                </p14:cNvPr>
                <p14:cNvContentPartPr/>
                <p14:nvPr/>
              </p14:nvContentPartPr>
              <p14:xfrm>
                <a:off x="5999345" y="3996775"/>
                <a:ext cx="306360" cy="115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279EE6-F40F-F1DB-A663-1D106FA8DB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90705" y="3988135"/>
                  <a:ext cx="324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487944-2C12-B5F1-DB4D-113668334D05}"/>
                    </a:ext>
                  </a:extLst>
                </p14:cNvPr>
                <p14:cNvContentPartPr/>
                <p14:nvPr/>
              </p14:nvContentPartPr>
              <p14:xfrm>
                <a:off x="6318665" y="3951775"/>
                <a:ext cx="137520" cy="76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487944-2C12-B5F1-DB4D-113668334D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09665" y="3943135"/>
                  <a:ext cx="155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BFC190E-666E-B341-AF5B-F8BB75479747}"/>
                    </a:ext>
                  </a:extLst>
                </p14:cNvPr>
                <p14:cNvContentPartPr/>
                <p14:nvPr/>
              </p14:nvContentPartPr>
              <p14:xfrm>
                <a:off x="6454745" y="3906415"/>
                <a:ext cx="146160" cy="91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BFC190E-666E-B341-AF5B-F8BB754797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45745" y="3897415"/>
                  <a:ext cx="1638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402B86A-CB57-C2AA-E70D-C7C894CA3E04}"/>
              </a:ext>
            </a:extLst>
          </p:cNvPr>
          <p:cNvGrpSpPr/>
          <p:nvPr/>
        </p:nvGrpSpPr>
        <p:grpSpPr>
          <a:xfrm>
            <a:off x="7827425" y="2305135"/>
            <a:ext cx="314640" cy="348120"/>
            <a:chOff x="7827425" y="2305135"/>
            <a:chExt cx="31464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68DF34-36C9-A051-89A4-34E30D3271C4}"/>
                    </a:ext>
                  </a:extLst>
                </p14:cNvPr>
                <p14:cNvContentPartPr/>
                <p14:nvPr/>
              </p14:nvContentPartPr>
              <p14:xfrm>
                <a:off x="7827425" y="2305135"/>
                <a:ext cx="314640" cy="348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68DF34-36C9-A051-89A4-34E30D3271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18425" y="2296495"/>
                  <a:ext cx="332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589F65-8BAC-5E12-500F-7197FDEF37BB}"/>
                    </a:ext>
                  </a:extLst>
                </p14:cNvPr>
                <p14:cNvContentPartPr/>
                <p14:nvPr/>
              </p14:nvContentPartPr>
              <p14:xfrm>
                <a:off x="7835345" y="2335015"/>
                <a:ext cx="119160" cy="131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589F65-8BAC-5E12-500F-7197FDEF37B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26345" y="2326015"/>
                  <a:ext cx="13680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AEAFDB-3B47-A9AD-0235-D38CD8F5B646}"/>
              </a:ext>
            </a:extLst>
          </p:cNvPr>
          <p:cNvGrpSpPr/>
          <p:nvPr/>
        </p:nvGrpSpPr>
        <p:grpSpPr>
          <a:xfrm>
            <a:off x="8065385" y="2751175"/>
            <a:ext cx="447120" cy="146160"/>
            <a:chOff x="8065385" y="2751175"/>
            <a:chExt cx="44712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A57F03-394D-0AD6-0D7A-C5A6172783BF}"/>
                    </a:ext>
                  </a:extLst>
                </p14:cNvPr>
                <p14:cNvContentPartPr/>
                <p14:nvPr/>
              </p14:nvContentPartPr>
              <p14:xfrm>
                <a:off x="8065385" y="2751175"/>
                <a:ext cx="126000" cy="125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A57F03-394D-0AD6-0D7A-C5A6172783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56745" y="2742535"/>
                  <a:ext cx="143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E436EF-A66F-3169-F069-C05DC44ED09C}"/>
                    </a:ext>
                  </a:extLst>
                </p14:cNvPr>
                <p14:cNvContentPartPr/>
                <p14:nvPr/>
              </p14:nvContentPartPr>
              <p14:xfrm>
                <a:off x="8097785" y="2879335"/>
                <a:ext cx="97200" cy="18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E436EF-A66F-3169-F069-C05DC44ED0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89145" y="2870695"/>
                  <a:ext cx="114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2CC008-52FD-0DFB-3C0D-560502A3DCCB}"/>
                    </a:ext>
                  </a:extLst>
                </p14:cNvPr>
                <p14:cNvContentPartPr/>
                <p14:nvPr/>
              </p14:nvContentPartPr>
              <p14:xfrm>
                <a:off x="8233505" y="2774215"/>
                <a:ext cx="127440" cy="111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2CC008-52FD-0DFB-3C0D-560502A3DC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4505" y="2765575"/>
                  <a:ext cx="14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17E783-0845-89C0-1E57-C7AAA9633945}"/>
                    </a:ext>
                  </a:extLst>
                </p14:cNvPr>
                <p14:cNvContentPartPr/>
                <p14:nvPr/>
              </p14:nvContentPartPr>
              <p14:xfrm>
                <a:off x="8396225" y="2760175"/>
                <a:ext cx="116280" cy="91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17E783-0845-89C0-1E57-C7AAA96339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87585" y="2751535"/>
                  <a:ext cx="1339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9CD256B-6BA7-6580-4303-6D7D15112847}"/>
              </a:ext>
            </a:extLst>
          </p:cNvPr>
          <p:cNvGrpSpPr/>
          <p:nvPr/>
        </p:nvGrpSpPr>
        <p:grpSpPr>
          <a:xfrm>
            <a:off x="8138825" y="2992375"/>
            <a:ext cx="465480" cy="181080"/>
            <a:chOff x="8138825" y="2992375"/>
            <a:chExt cx="46548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001867-B75F-7E50-59CD-9AD5B129FC09}"/>
                    </a:ext>
                  </a:extLst>
                </p14:cNvPr>
                <p14:cNvContentPartPr/>
                <p14:nvPr/>
              </p14:nvContentPartPr>
              <p14:xfrm>
                <a:off x="8138825" y="3033055"/>
                <a:ext cx="18720" cy="140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001867-B75F-7E50-59CD-9AD5B129FC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30185" y="3024415"/>
                  <a:ext cx="36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8869CCB-0E4A-613C-98D7-B16FE561E50F}"/>
                    </a:ext>
                  </a:extLst>
                </p14:cNvPr>
                <p14:cNvContentPartPr/>
                <p14:nvPr/>
              </p14:nvContentPartPr>
              <p14:xfrm>
                <a:off x="8142785" y="3030175"/>
                <a:ext cx="133560" cy="124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8869CCB-0E4A-613C-98D7-B16FE561E5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33785" y="3021175"/>
                  <a:ext cx="151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325C92-AB91-B45B-4546-BA11B0675B14}"/>
                    </a:ext>
                  </a:extLst>
                </p14:cNvPr>
                <p14:cNvContentPartPr/>
                <p14:nvPr/>
              </p14:nvContentPartPr>
              <p14:xfrm>
                <a:off x="8333585" y="3065455"/>
                <a:ext cx="127080" cy="73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325C92-AB91-B45B-4546-BA11B0675B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24585" y="3056815"/>
                  <a:ext cx="144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5912B3-CBCD-314C-EF0D-89AC5A1B7325}"/>
                    </a:ext>
                  </a:extLst>
                </p14:cNvPr>
                <p14:cNvContentPartPr/>
                <p14:nvPr/>
              </p14:nvContentPartPr>
              <p14:xfrm>
                <a:off x="8479385" y="2992375"/>
                <a:ext cx="124920" cy="142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5912B3-CBCD-314C-EF0D-89AC5A1B73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70385" y="2983375"/>
                  <a:ext cx="1425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D110657-D0A5-FD57-4EF4-144FF8C7170E}"/>
              </a:ext>
            </a:extLst>
          </p:cNvPr>
          <p:cNvGrpSpPr/>
          <p:nvPr/>
        </p:nvGrpSpPr>
        <p:grpSpPr>
          <a:xfrm>
            <a:off x="4735025" y="882775"/>
            <a:ext cx="3648960" cy="656640"/>
            <a:chOff x="4735025" y="882775"/>
            <a:chExt cx="3648960" cy="65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29ADC59-1874-682D-985A-A90B1ED10EED}"/>
                    </a:ext>
                  </a:extLst>
                </p14:cNvPr>
                <p14:cNvContentPartPr/>
                <p14:nvPr/>
              </p14:nvContentPartPr>
              <p14:xfrm>
                <a:off x="7810145" y="882775"/>
                <a:ext cx="573840" cy="336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29ADC59-1874-682D-985A-A90B1ED10E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01145" y="873775"/>
                  <a:ext cx="5914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9D05302-E3BF-1E34-6FC1-12CB65D0D0AD}"/>
                    </a:ext>
                  </a:extLst>
                </p14:cNvPr>
                <p14:cNvContentPartPr/>
                <p14:nvPr/>
              </p14:nvContentPartPr>
              <p14:xfrm>
                <a:off x="6196265" y="1032175"/>
                <a:ext cx="1578240" cy="115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9D05302-E3BF-1E34-6FC1-12CB65D0D0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7265" y="1023175"/>
                  <a:ext cx="159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8075C5-0B51-66A7-B93D-7A80BCECA0F4}"/>
                    </a:ext>
                  </a:extLst>
                </p14:cNvPr>
                <p14:cNvContentPartPr/>
                <p14:nvPr/>
              </p14:nvContentPartPr>
              <p14:xfrm>
                <a:off x="7653905" y="973135"/>
                <a:ext cx="177120" cy="133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8075C5-0B51-66A7-B93D-7A80BCECA0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44905" y="964495"/>
                  <a:ext cx="194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0BED7E-D37F-7DA8-37B9-1B2B06D92C41}"/>
                    </a:ext>
                  </a:extLst>
                </p14:cNvPr>
                <p14:cNvContentPartPr/>
                <p14:nvPr/>
              </p14:nvContentPartPr>
              <p14:xfrm>
                <a:off x="5429105" y="1164655"/>
                <a:ext cx="796320" cy="73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0BED7E-D37F-7DA8-37B9-1B2B06D92C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20465" y="1155655"/>
                  <a:ext cx="81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B69392-43A8-582B-0573-005620F38E8B}"/>
                    </a:ext>
                  </a:extLst>
                </p14:cNvPr>
                <p14:cNvContentPartPr/>
                <p14:nvPr/>
              </p14:nvContentPartPr>
              <p14:xfrm>
                <a:off x="4735025" y="1163935"/>
                <a:ext cx="130680" cy="143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B69392-43A8-582B-0573-005620F38E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26025" y="1155295"/>
                  <a:ext cx="14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C43FF2A-09CE-8D5C-1A51-8874607AC073}"/>
                    </a:ext>
                  </a:extLst>
                </p14:cNvPr>
                <p14:cNvContentPartPr/>
                <p14:nvPr/>
              </p14:nvContentPartPr>
              <p14:xfrm>
                <a:off x="4804505" y="1288495"/>
                <a:ext cx="103680" cy="39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C43FF2A-09CE-8D5C-1A51-8874607AC0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5865" y="1279495"/>
                  <a:ext cx="121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4E8F82-17BE-8910-58D9-C88BDBF04407}"/>
                    </a:ext>
                  </a:extLst>
                </p14:cNvPr>
                <p14:cNvContentPartPr/>
                <p14:nvPr/>
              </p14:nvContentPartPr>
              <p14:xfrm>
                <a:off x="4936985" y="1159975"/>
                <a:ext cx="143640" cy="119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4E8F82-17BE-8910-58D9-C88BDBF044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27985" y="1150975"/>
                  <a:ext cx="161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EAC375-3493-E306-A347-EC7AACE6CC73}"/>
                    </a:ext>
                  </a:extLst>
                </p14:cNvPr>
                <p14:cNvContentPartPr/>
                <p14:nvPr/>
              </p14:nvContentPartPr>
              <p14:xfrm>
                <a:off x="5105105" y="1080775"/>
                <a:ext cx="166320" cy="124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EAC375-3493-E306-A347-EC7AACE6CC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96105" y="1071775"/>
                  <a:ext cx="18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931CBF1-6CF3-786E-C95B-AB1D504A63A1}"/>
                    </a:ext>
                  </a:extLst>
                </p14:cNvPr>
                <p14:cNvContentPartPr/>
                <p14:nvPr/>
              </p14:nvContentPartPr>
              <p14:xfrm>
                <a:off x="4882265" y="1403335"/>
                <a:ext cx="86400" cy="136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931CBF1-6CF3-786E-C95B-AB1D504A63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3265" y="1394695"/>
                  <a:ext cx="104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AE9F02-F1FA-226E-2001-55510BEC99F7}"/>
                    </a:ext>
                  </a:extLst>
                </p14:cNvPr>
                <p14:cNvContentPartPr/>
                <p14:nvPr/>
              </p14:nvContentPartPr>
              <p14:xfrm>
                <a:off x="5002505" y="1437535"/>
                <a:ext cx="66240" cy="68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AE9F02-F1FA-226E-2001-55510BEC99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93505" y="1428535"/>
                  <a:ext cx="83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2EE10B-E7E6-3B13-C917-225FAD3774AC}"/>
                    </a:ext>
                  </a:extLst>
                </p14:cNvPr>
                <p14:cNvContentPartPr/>
                <p14:nvPr/>
              </p14:nvContentPartPr>
              <p14:xfrm>
                <a:off x="5094305" y="1387855"/>
                <a:ext cx="175680" cy="918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2EE10B-E7E6-3B13-C917-225FAD3774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85305" y="1378855"/>
                  <a:ext cx="19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15841E-B33D-0A9C-AC89-F2174ADB600F}"/>
                    </a:ext>
                  </a:extLst>
                </p14:cNvPr>
                <p14:cNvContentPartPr/>
                <p14:nvPr/>
              </p14:nvContentPartPr>
              <p14:xfrm>
                <a:off x="5267105" y="1298215"/>
                <a:ext cx="94320" cy="140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15841E-B33D-0A9C-AC89-F2174ADB600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58105" y="1289575"/>
                  <a:ext cx="111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980DD0-7EDE-17B7-B892-3F18373D815C}"/>
                    </a:ext>
                  </a:extLst>
                </p14:cNvPr>
                <p14:cNvContentPartPr/>
                <p14:nvPr/>
              </p14:nvContentPartPr>
              <p14:xfrm>
                <a:off x="5244425" y="1334935"/>
                <a:ext cx="117360" cy="46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980DD0-7EDE-17B7-B892-3F18373D81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5425" y="1326295"/>
                  <a:ext cx="135000" cy="63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6"/>
          <p:cNvPicPr preferRelativeResize="0"/>
          <p:nvPr/>
        </p:nvPicPr>
        <p:blipFill>
          <a:blip r:embed="rId3">
            <a:alphaModFix/>
          </a:blip>
          <a:srcRect r="1180"/>
          <a:stretch>
            <a:fillRect/>
          </a:stretch>
        </p:blipFill>
        <p:spPr>
          <a:xfrm>
            <a:off x="59375" y="3012366"/>
            <a:ext cx="9036134" cy="167911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6"/>
          <p:cNvSpPr txBox="1">
            <a:spLocks noGrp="1"/>
          </p:cNvSpPr>
          <p:nvPr>
            <p:ph type="title"/>
          </p:nvPr>
        </p:nvSpPr>
        <p:spPr>
          <a:xfrm>
            <a:off x="247925" y="273850"/>
            <a:ext cx="87669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Rounding the temperature and humidity numbers!</a:t>
            </a:r>
            <a:endParaRPr b="1" u="sng"/>
          </a:p>
        </p:txBody>
      </p:sp>
      <p:sp>
        <p:nvSpPr>
          <p:cNvPr id="391" name="Google Shape;391;p56"/>
          <p:cNvSpPr txBox="1"/>
          <p:nvPr/>
        </p:nvSpPr>
        <p:spPr>
          <a:xfrm>
            <a:off x="505200" y="117042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You may see a lot of decimal numbers, like 28.34235352…, we can fix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* Go to the </a:t>
            </a:r>
            <a:r>
              <a:rPr lang="en" sz="1800" b="1" dirty="0">
                <a:solidFill>
                  <a:srgbClr val="9900FF"/>
                </a:solidFill>
              </a:rPr>
              <a:t>Math</a:t>
            </a:r>
            <a:r>
              <a:rPr lang="en" sz="1800" dirty="0"/>
              <a:t> Extension and find the </a:t>
            </a:r>
            <a:r>
              <a:rPr lang="en" sz="1800" b="1" dirty="0">
                <a:solidFill>
                  <a:srgbClr val="9101D2"/>
                </a:solidFill>
              </a:rPr>
              <a:t>“round” </a:t>
            </a:r>
            <a:r>
              <a:rPr lang="en" sz="1800" dirty="0"/>
              <a:t>block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* Place the </a:t>
            </a:r>
            <a:r>
              <a:rPr lang="en" sz="1800" b="1" dirty="0">
                <a:solidFill>
                  <a:srgbClr val="9101D2"/>
                </a:solidFill>
              </a:rPr>
              <a:t>“round” </a:t>
            </a:r>
            <a:r>
              <a:rPr lang="en" sz="1800" dirty="0"/>
              <a:t>block in the GetData Function as shown.</a:t>
            </a:r>
            <a:endParaRPr sz="1800" dirty="0"/>
          </a:p>
        </p:txBody>
      </p:sp>
      <p:cxnSp>
        <p:nvCxnSpPr>
          <p:cNvPr id="392" name="Google Shape;392;p56"/>
          <p:cNvCxnSpPr>
            <a:cxnSpLocks/>
          </p:cNvCxnSpPr>
          <p:nvPr/>
        </p:nvCxnSpPr>
        <p:spPr>
          <a:xfrm>
            <a:off x="2162550" y="3639300"/>
            <a:ext cx="3677141" cy="170700"/>
          </a:xfrm>
          <a:prstGeom prst="straightConnector1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56"/>
          <p:cNvCxnSpPr>
            <a:cxnSpLocks/>
          </p:cNvCxnSpPr>
          <p:nvPr/>
        </p:nvCxnSpPr>
        <p:spPr>
          <a:xfrm>
            <a:off x="2025400" y="3445000"/>
            <a:ext cx="3883564" cy="60200"/>
          </a:xfrm>
          <a:prstGeom prst="straightConnector1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44717" y="11530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The Environment and Plants</a:t>
            </a:r>
            <a:endParaRPr/>
          </a:p>
        </p:txBody>
      </p:sp>
      <p:pic>
        <p:nvPicPr>
          <p:cNvPr id="88" name="Google Shape;88;p18" descr="Svg Transparent Download Paradise Plantlab Pot Balans - Plant Growth  Environment | Full Size PNG Download | Seek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504733"/>
            <a:ext cx="3761543" cy="452346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99442" y="901760"/>
            <a:ext cx="36279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environmental conditions that impact the health of a plant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focus on: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Temperature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Humidity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❖"/>
            </a:pPr>
            <a:r>
              <a:rPr lang="e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Flow (fresh air)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37200" y="54550"/>
            <a:ext cx="8221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u="sng"/>
              <a:t>Why is temperature important to plants?</a:t>
            </a:r>
            <a:endParaRPr b="1" u="sng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608450" y="2869501"/>
            <a:ext cx="3300900" cy="39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Transpiration- release of water through stomata (openings in the leaves)</a:t>
            </a:r>
            <a:endParaRPr/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Plants release water vapor to help cool themselves </a:t>
            </a:r>
            <a:endParaRPr/>
          </a:p>
          <a:p>
            <a:pPr marL="68580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" sz="2400"/>
              <a:t>Just like us!!!! </a:t>
            </a:r>
            <a:endParaRPr sz="2400"/>
          </a:p>
        </p:txBody>
      </p:sp>
      <p:sp>
        <p:nvSpPr>
          <p:cNvPr id="96" name="Google Shape;96;p19"/>
          <p:cNvSpPr txBox="1"/>
          <p:nvPr/>
        </p:nvSpPr>
        <p:spPr>
          <a:xfrm>
            <a:off x="608450" y="907550"/>
            <a:ext cx="3622500" cy="1800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Plants SWEAT!!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Transpiration!</a:t>
            </a:r>
            <a:endParaRPr sz="3500"/>
          </a:p>
        </p:txBody>
      </p:sp>
      <p:pic>
        <p:nvPicPr>
          <p:cNvPr id="97" name="Google Shape;97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7550" y="1139550"/>
            <a:ext cx="4410175" cy="34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 descr="Transpiration – Definition, Factors, Types, and Importa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419"/>
          <a:stretch/>
        </p:blipFill>
        <p:spPr>
          <a:xfrm>
            <a:off x="3842181" y="177598"/>
            <a:ext cx="4733307" cy="478829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415100" y="804400"/>
            <a:ext cx="2771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Higher temperatures mean a higher rate of transpiration.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628650" y="343424"/>
            <a:ext cx="75255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Also, if it is too HOT…  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06250" y="1173200"/>
            <a:ext cx="3541200" cy="21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Plants feel stress and start the process of seed production too early (bolting)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may also wilt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100"/>
          </a:p>
        </p:txBody>
      </p:sp>
      <p:pic>
        <p:nvPicPr>
          <p:cNvPr id="110" name="Google Shape;110;p21" descr="What is Bolting? How to Prevent Plants from Bolting ~ Homestead and Ch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4713" y="1350316"/>
            <a:ext cx="2630758" cy="2184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36457">
            <a:off x="5612765" y="991787"/>
            <a:ext cx="779287" cy="114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6280" y="2056898"/>
            <a:ext cx="2214275" cy="29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324850" y="3485725"/>
            <a:ext cx="3119700" cy="1065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Most plants like </a:t>
            </a:r>
            <a:r>
              <a:rPr lang="en" sz="2400" b="1">
                <a:solidFill>
                  <a:schemeClr val="dk2"/>
                </a:solidFill>
              </a:rPr>
              <a:t>65-80 </a:t>
            </a:r>
            <a:r>
              <a:rPr lang="en" sz="2400">
                <a:solidFill>
                  <a:schemeClr val="dk2"/>
                </a:solidFill>
              </a:rPr>
              <a:t>℉  (</a:t>
            </a:r>
            <a:r>
              <a:rPr lang="en" sz="2400" b="1">
                <a:solidFill>
                  <a:schemeClr val="dk2"/>
                </a:solidFill>
              </a:rPr>
              <a:t>18-27</a:t>
            </a:r>
            <a:r>
              <a:rPr lang="en" sz="2400">
                <a:solidFill>
                  <a:schemeClr val="dk2"/>
                </a:solidFill>
              </a:rPr>
              <a:t> ℃)</a:t>
            </a:r>
            <a:endParaRPr sz="2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sure to research the optimal temperature for your plants!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1525</Words>
  <Application>Microsoft Office PowerPoint</Application>
  <PresentationFormat>On-screen Show (16:9)</PresentationFormat>
  <Paragraphs>200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Lato</vt:lpstr>
      <vt:lpstr>Simple Light</vt:lpstr>
      <vt:lpstr>Lesson 2:  Using Temp/Humidity Sensor and OLED Screen</vt:lpstr>
      <vt:lpstr>Part 1:</vt:lpstr>
      <vt:lpstr>If you were this plant?</vt:lpstr>
      <vt:lpstr>What are some factors that impact the health of a plant?</vt:lpstr>
      <vt:lpstr>The Environment and Plants</vt:lpstr>
      <vt:lpstr>Why is temperature important to plants?</vt:lpstr>
      <vt:lpstr>PowerPoint Presentation</vt:lpstr>
      <vt:lpstr>Also, if it is too HOT…  </vt:lpstr>
      <vt:lpstr>Be sure to research the optimal temperature for your plants!</vt:lpstr>
      <vt:lpstr>What is humidity and why is it important to plants?</vt:lpstr>
      <vt:lpstr>High humidity can result in mold and mildew on plants.    Low humidity can cause plants to dry out and need more water.</vt:lpstr>
      <vt:lpstr>Be sure to research the optimal humidity for your plants</vt:lpstr>
      <vt:lpstr>So what are good conditions for happy plants?</vt:lpstr>
      <vt:lpstr>How can we monitor the conditions for our plants?</vt:lpstr>
      <vt:lpstr>What we need:</vt:lpstr>
      <vt:lpstr>Step 1:  Go to Makecode.microbit.org</vt:lpstr>
      <vt:lpstr>Remember from Lesson 1</vt:lpstr>
      <vt:lpstr>Step 2:  We need a new extension!</vt:lpstr>
      <vt:lpstr>Step 3: Create variables </vt:lpstr>
      <vt:lpstr>Two types of variables:</vt:lpstr>
      <vt:lpstr>Step 3: Create variables </vt:lpstr>
      <vt:lpstr>Step 3: Create Variables </vt:lpstr>
      <vt:lpstr>Step 4: How to get the readings or data???</vt:lpstr>
      <vt:lpstr>PowerPoint Presentation</vt:lpstr>
      <vt:lpstr>Your program should look like this now:</vt:lpstr>
      <vt:lpstr>Step 5:  Drag the new variables into the get data function</vt:lpstr>
      <vt:lpstr>Step 6: The GROVE extension has the coding blocks needed to read the humidity and temperature</vt:lpstr>
      <vt:lpstr>NOTE!  You choose whether you will get the data in ℃ or in ℉</vt:lpstr>
      <vt:lpstr>Lesson 2, Part 2: How can I SEE the Data? </vt:lpstr>
      <vt:lpstr>Step 1:  Installing an extension to use the screen</vt:lpstr>
      <vt:lpstr>Step 2:  Tell Micro:bit that a screen will be attached </vt:lpstr>
      <vt:lpstr>Step 3:  Make another function: ShowData </vt:lpstr>
      <vt:lpstr>Step 4:  Show the data on the screen</vt:lpstr>
      <vt:lpstr>Step 4 continued: Copy blocks of Show String and Show Data and add the text as in the photo.</vt:lpstr>
      <vt:lpstr>Step 4 cont:  Show data on screen</vt:lpstr>
      <vt:lpstr>Step 4 continued:  Slow down </vt:lpstr>
      <vt:lpstr>Step 4:  Continued:  Clearing your screen</vt:lpstr>
      <vt:lpstr>Step 5:  Call your Functions!</vt:lpstr>
      <vt:lpstr>Almost there!  What is the next step?</vt:lpstr>
      <vt:lpstr>PowerPoint Presentation</vt:lpstr>
      <vt:lpstr>Step 7:  Complete your circuit (cont.)</vt:lpstr>
      <vt:lpstr>Rounding the temperature and humidity numbers!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2025-06-18T01:37:59Z</dcterms:modified>
</cp:coreProperties>
</file>